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83" r:id="rId3"/>
    <p:sldId id="276" r:id="rId4"/>
    <p:sldId id="267" r:id="rId5"/>
    <p:sldId id="270" r:id="rId6"/>
    <p:sldId id="271" r:id="rId7"/>
    <p:sldId id="273" r:id="rId8"/>
    <p:sldId id="274" r:id="rId9"/>
    <p:sldId id="275" r:id="rId10"/>
    <p:sldId id="272" r:id="rId11"/>
    <p:sldId id="277" r:id="rId12"/>
    <p:sldId id="269" r:id="rId13"/>
    <p:sldId id="257" r:id="rId14"/>
    <p:sldId id="259" r:id="rId15"/>
    <p:sldId id="258" r:id="rId16"/>
    <p:sldId id="278" r:id="rId17"/>
    <p:sldId id="280" r:id="rId18"/>
    <p:sldId id="282" r:id="rId19"/>
    <p:sldId id="281" r:id="rId20"/>
    <p:sldId id="261" r:id="rId21"/>
    <p:sldId id="264" r:id="rId22"/>
    <p:sldId id="290" r:id="rId23"/>
    <p:sldId id="317" r:id="rId24"/>
    <p:sldId id="292" r:id="rId25"/>
    <p:sldId id="262" r:id="rId26"/>
    <p:sldId id="291" r:id="rId27"/>
    <p:sldId id="289" r:id="rId28"/>
    <p:sldId id="297" r:id="rId29"/>
    <p:sldId id="298" r:id="rId30"/>
    <p:sldId id="303" r:id="rId31"/>
    <p:sldId id="304" r:id="rId32"/>
    <p:sldId id="302" r:id="rId33"/>
    <p:sldId id="295" r:id="rId34"/>
    <p:sldId id="318" r:id="rId35"/>
    <p:sldId id="305" r:id="rId36"/>
    <p:sldId id="306" r:id="rId37"/>
    <p:sldId id="301" r:id="rId38"/>
    <p:sldId id="307" r:id="rId39"/>
    <p:sldId id="309" r:id="rId40"/>
    <p:sldId id="296" r:id="rId41"/>
    <p:sldId id="321" r:id="rId42"/>
    <p:sldId id="310" r:id="rId43"/>
    <p:sldId id="311" r:id="rId44"/>
    <p:sldId id="312" r:id="rId45"/>
    <p:sldId id="314" r:id="rId46"/>
    <p:sldId id="319" r:id="rId47"/>
    <p:sldId id="320" r:id="rId48"/>
    <p:sldId id="299" r:id="rId49"/>
    <p:sldId id="300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13BD3F-7536-8C49-8CB1-1F76DFDD96EE}" v="17" dt="2024-03-28T08:06:25.397"/>
    <p1510:client id="{DAC51061-9A71-4423-9436-04D1E29E6B44}" v="40" dt="2024-03-27T17:00:31.2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1" autoAdjust="0"/>
    <p:restoredTop sz="92580" autoAdjust="0"/>
  </p:normalViewPr>
  <p:slideViewPr>
    <p:cSldViewPr snapToGrid="0">
      <p:cViewPr varScale="1">
        <p:scale>
          <a:sx n="116" d="100"/>
          <a:sy n="116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Y Zhang" userId="028756264d8c6cba" providerId="LiveId" clId="{1513BD3F-7536-8C49-8CB1-1F76DFDD96EE}"/>
    <pc:docChg chg="undo redo custSel addSld delSld modSld sldOrd">
      <pc:chgData name="JY Zhang" userId="028756264d8c6cba" providerId="LiveId" clId="{1513BD3F-7536-8C49-8CB1-1F76DFDD96EE}" dt="2024-03-28T12:38:15.549" v="4368" actId="20577"/>
      <pc:docMkLst>
        <pc:docMk/>
      </pc:docMkLst>
      <pc:sldChg chg="modSp mod">
        <pc:chgData name="JY Zhang" userId="028756264d8c6cba" providerId="LiveId" clId="{1513BD3F-7536-8C49-8CB1-1F76DFDD96EE}" dt="2024-03-04T07:31:17.249" v="92" actId="20577"/>
        <pc:sldMkLst>
          <pc:docMk/>
          <pc:sldMk cId="1735649635" sldId="256"/>
        </pc:sldMkLst>
        <pc:spChg chg="mod">
          <ac:chgData name="JY Zhang" userId="028756264d8c6cba" providerId="LiveId" clId="{1513BD3F-7536-8C49-8CB1-1F76DFDD96EE}" dt="2024-03-04T07:31:17.249" v="92" actId="20577"/>
          <ac:spMkLst>
            <pc:docMk/>
            <pc:sldMk cId="1735649635" sldId="256"/>
            <ac:spMk id="2" creationId="{63FA2F94-C737-03D0-01D1-39D6DEB9A30D}"/>
          </ac:spMkLst>
        </pc:spChg>
      </pc:sldChg>
      <pc:sldChg chg="addSp delSp modSp mod ord">
        <pc:chgData name="JY Zhang" userId="028756264d8c6cba" providerId="LiveId" clId="{1513BD3F-7536-8C49-8CB1-1F76DFDD96EE}" dt="2024-03-06T02:56:11.971" v="623" actId="20578"/>
        <pc:sldMkLst>
          <pc:docMk/>
          <pc:sldMk cId="143746080" sldId="257"/>
        </pc:sldMkLst>
        <pc:spChg chg="mod">
          <ac:chgData name="JY Zhang" userId="028756264d8c6cba" providerId="LiveId" clId="{1513BD3F-7536-8C49-8CB1-1F76DFDD96EE}" dt="2024-03-04T12:07:12.260" v="528" actId="255"/>
          <ac:spMkLst>
            <pc:docMk/>
            <pc:sldMk cId="143746080" sldId="257"/>
            <ac:spMk id="3" creationId="{B3304905-4FCB-25E9-3D3D-5ED7EA01776C}"/>
          </ac:spMkLst>
        </pc:spChg>
        <pc:spChg chg="add del mod">
          <ac:chgData name="JY Zhang" userId="028756264d8c6cba" providerId="LiveId" clId="{1513BD3F-7536-8C49-8CB1-1F76DFDD96EE}" dt="2024-03-04T12:05:08.019" v="495" actId="22"/>
          <ac:spMkLst>
            <pc:docMk/>
            <pc:sldMk cId="143746080" sldId="257"/>
            <ac:spMk id="5" creationId="{874409C2-0CC6-713D-7E9A-BD9E6B628FE2}"/>
          </ac:spMkLst>
        </pc:spChg>
      </pc:sldChg>
      <pc:sldChg chg="addSp delSp modSp mod ord">
        <pc:chgData name="JY Zhang" userId="028756264d8c6cba" providerId="LiveId" clId="{1513BD3F-7536-8C49-8CB1-1F76DFDD96EE}" dt="2024-03-14T06:28:54.697" v="3693" actId="20577"/>
        <pc:sldMkLst>
          <pc:docMk/>
          <pc:sldMk cId="268382875" sldId="258"/>
        </pc:sldMkLst>
        <pc:spChg chg="mod">
          <ac:chgData name="JY Zhang" userId="028756264d8c6cba" providerId="LiveId" clId="{1513BD3F-7536-8C49-8CB1-1F76DFDD96EE}" dt="2024-03-14T06:28:54.697" v="3693" actId="20577"/>
          <ac:spMkLst>
            <pc:docMk/>
            <pc:sldMk cId="268382875" sldId="258"/>
            <ac:spMk id="3" creationId="{E678B761-FA7C-AF2D-DE26-26BA808BE09E}"/>
          </ac:spMkLst>
        </pc:spChg>
        <pc:picChg chg="add del">
          <ac:chgData name="JY Zhang" userId="028756264d8c6cba" providerId="LiveId" clId="{1513BD3F-7536-8C49-8CB1-1F76DFDD96EE}" dt="2024-03-06T03:09:34.960" v="676"/>
          <ac:picMkLst>
            <pc:docMk/>
            <pc:sldMk cId="268382875" sldId="258"/>
            <ac:picMk id="5" creationId="{9C552147-C50F-EDEE-B93B-3300DBACCBA3}"/>
          </ac:picMkLst>
        </pc:picChg>
      </pc:sldChg>
      <pc:sldChg chg="addSp delSp modSp mod">
        <pc:chgData name="JY Zhang" userId="028756264d8c6cba" providerId="LiveId" clId="{1513BD3F-7536-8C49-8CB1-1F76DFDD96EE}" dt="2024-03-06T08:03:57.950" v="966" actId="20577"/>
        <pc:sldMkLst>
          <pc:docMk/>
          <pc:sldMk cId="3329246006" sldId="259"/>
        </pc:sldMkLst>
        <pc:spChg chg="mod">
          <ac:chgData name="JY Zhang" userId="028756264d8c6cba" providerId="LiveId" clId="{1513BD3F-7536-8C49-8CB1-1F76DFDD96EE}" dt="2024-03-06T02:55:46.961" v="621" actId="20577"/>
          <ac:spMkLst>
            <pc:docMk/>
            <pc:sldMk cId="3329246006" sldId="259"/>
            <ac:spMk id="2" creationId="{62C83A58-AEDF-6245-8E15-25CC27ABBD04}"/>
          </ac:spMkLst>
        </pc:spChg>
        <pc:spChg chg="del">
          <ac:chgData name="JY Zhang" userId="028756264d8c6cba" providerId="LiveId" clId="{1513BD3F-7536-8C49-8CB1-1F76DFDD96EE}" dt="2024-03-04T12:04:06.842" v="473"/>
          <ac:spMkLst>
            <pc:docMk/>
            <pc:sldMk cId="3329246006" sldId="259"/>
            <ac:spMk id="3" creationId="{43B71B4E-5431-E0CA-DC8B-3871F645AD5A}"/>
          </ac:spMkLst>
        </pc:spChg>
        <pc:spChg chg="add del mod">
          <ac:chgData name="JY Zhang" userId="028756264d8c6cba" providerId="LiveId" clId="{1513BD3F-7536-8C49-8CB1-1F76DFDD96EE}" dt="2024-03-06T02:55:01.246" v="535"/>
          <ac:spMkLst>
            <pc:docMk/>
            <pc:sldMk cId="3329246006" sldId="259"/>
            <ac:spMk id="5" creationId="{E8313694-EEA0-173A-344A-83C316C96B7F}"/>
          </ac:spMkLst>
        </pc:spChg>
        <pc:spChg chg="add mod">
          <ac:chgData name="JY Zhang" userId="028756264d8c6cba" providerId="LiveId" clId="{1513BD3F-7536-8C49-8CB1-1F76DFDD96EE}" dt="2024-03-06T08:03:57.950" v="966" actId="20577"/>
          <ac:spMkLst>
            <pc:docMk/>
            <pc:sldMk cId="3329246006" sldId="259"/>
            <ac:spMk id="6" creationId="{82706F07-072B-0AAD-BDA0-EC02769DFBE1}"/>
          </ac:spMkLst>
        </pc:spChg>
        <pc:spChg chg="add mod">
          <ac:chgData name="JY Zhang" userId="028756264d8c6cba" providerId="LiveId" clId="{1513BD3F-7536-8C49-8CB1-1F76DFDD96EE}" dt="2024-03-04T12:05:24.803" v="502" actId="403"/>
          <ac:spMkLst>
            <pc:docMk/>
            <pc:sldMk cId="3329246006" sldId="259"/>
            <ac:spMk id="8" creationId="{10DB38E2-2112-6861-92AF-F649E85CC698}"/>
          </ac:spMkLst>
        </pc:spChg>
        <pc:picChg chg="add del mod">
          <ac:chgData name="JY Zhang" userId="028756264d8c6cba" providerId="LiveId" clId="{1513BD3F-7536-8C49-8CB1-1F76DFDD96EE}" dt="2024-03-06T02:54:58.463" v="534" actId="478"/>
          <ac:picMkLst>
            <pc:docMk/>
            <pc:sldMk cId="3329246006" sldId="259"/>
            <ac:picMk id="4" creationId="{EFD1F853-2548-6020-7471-BAC2414BC3C2}"/>
          </ac:picMkLst>
        </pc:picChg>
        <pc:picChg chg="add mod">
          <ac:chgData name="JY Zhang" userId="028756264d8c6cba" providerId="LiveId" clId="{1513BD3F-7536-8C49-8CB1-1F76DFDD96EE}" dt="2024-03-06T02:55:22.962" v="545" actId="14100"/>
          <ac:picMkLst>
            <pc:docMk/>
            <pc:sldMk cId="3329246006" sldId="259"/>
            <ac:picMk id="7" creationId="{D06B0A4A-B72E-BC30-3AF5-20EF4F7971EC}"/>
          </ac:picMkLst>
        </pc:picChg>
      </pc:sldChg>
      <pc:sldChg chg="del">
        <pc:chgData name="JY Zhang" userId="028756264d8c6cba" providerId="LiveId" clId="{1513BD3F-7536-8C49-8CB1-1F76DFDD96EE}" dt="2024-02-23T02:45:38.649" v="25" actId="2696"/>
        <pc:sldMkLst>
          <pc:docMk/>
          <pc:sldMk cId="246306651" sldId="260"/>
        </pc:sldMkLst>
      </pc:sldChg>
      <pc:sldChg chg="modSp mod ord">
        <pc:chgData name="JY Zhang" userId="028756264d8c6cba" providerId="LiveId" clId="{1513BD3F-7536-8C49-8CB1-1F76DFDD96EE}" dt="2024-03-14T06:33:51.724" v="3721" actId="20578"/>
        <pc:sldMkLst>
          <pc:docMk/>
          <pc:sldMk cId="993158161" sldId="261"/>
        </pc:sldMkLst>
        <pc:spChg chg="mod">
          <ac:chgData name="JY Zhang" userId="028756264d8c6cba" providerId="LiveId" clId="{1513BD3F-7536-8C49-8CB1-1F76DFDD96EE}" dt="2024-03-06T07:50:34.400" v="918" actId="27636"/>
          <ac:spMkLst>
            <pc:docMk/>
            <pc:sldMk cId="993158161" sldId="261"/>
            <ac:spMk id="3" creationId="{D01F1EC1-EA2A-E034-AB7B-AFBC97F9782E}"/>
          </ac:spMkLst>
        </pc:spChg>
      </pc:sldChg>
      <pc:sldChg chg="addSp delSp modSp mod ord modNotesTx">
        <pc:chgData name="JY Zhang" userId="028756264d8c6cba" providerId="LiveId" clId="{1513BD3F-7536-8C49-8CB1-1F76DFDD96EE}" dt="2024-03-28T08:10:30.245" v="4251" actId="478"/>
        <pc:sldMkLst>
          <pc:docMk/>
          <pc:sldMk cId="3748266028" sldId="262"/>
        </pc:sldMkLst>
        <pc:spChg chg="mod">
          <ac:chgData name="JY Zhang" userId="028756264d8c6cba" providerId="LiveId" clId="{1513BD3F-7536-8C49-8CB1-1F76DFDD96EE}" dt="2024-03-14T06:34:37.205" v="3723"/>
          <ac:spMkLst>
            <pc:docMk/>
            <pc:sldMk cId="3748266028" sldId="262"/>
            <ac:spMk id="2" creationId="{E7CC5D41-7F0F-8D07-3C5F-CEF041B9C2B6}"/>
          </ac:spMkLst>
        </pc:spChg>
        <pc:spChg chg="del">
          <ac:chgData name="JY Zhang" userId="028756264d8c6cba" providerId="LiveId" clId="{1513BD3F-7536-8C49-8CB1-1F76DFDD96EE}" dt="2024-03-06T12:09:40.197" v="1398"/>
          <ac:spMkLst>
            <pc:docMk/>
            <pc:sldMk cId="3748266028" sldId="262"/>
            <ac:spMk id="3" creationId="{9F962A4E-6E22-FCF3-B3D2-37F0E105E11E}"/>
          </ac:spMkLst>
        </pc:spChg>
        <pc:spChg chg="add mod">
          <ac:chgData name="JY Zhang" userId="028756264d8c6cba" providerId="LiveId" clId="{1513BD3F-7536-8C49-8CB1-1F76DFDD96EE}" dt="2024-03-06T12:59:26.489" v="1560" actId="14100"/>
          <ac:spMkLst>
            <pc:docMk/>
            <pc:sldMk cId="3748266028" sldId="262"/>
            <ac:spMk id="5" creationId="{D7602513-2441-D798-0B76-C106AFE021A7}"/>
          </ac:spMkLst>
        </pc:spChg>
        <pc:spChg chg="add del mod">
          <ac:chgData name="JY Zhang" userId="028756264d8c6cba" providerId="LiveId" clId="{1513BD3F-7536-8C49-8CB1-1F76DFDD96EE}" dt="2024-03-28T08:10:30.245" v="4251" actId="478"/>
          <ac:spMkLst>
            <pc:docMk/>
            <pc:sldMk cId="3748266028" sldId="262"/>
            <ac:spMk id="6" creationId="{F7B732A5-05FC-2DCC-5631-18E8D53AE8A4}"/>
          </ac:spMkLst>
        </pc:spChg>
        <pc:spChg chg="add mod">
          <ac:chgData name="JY Zhang" userId="028756264d8c6cba" providerId="LiveId" clId="{1513BD3F-7536-8C49-8CB1-1F76DFDD96EE}" dt="2024-03-06T13:12:17.507" v="1645" actId="14100"/>
          <ac:spMkLst>
            <pc:docMk/>
            <pc:sldMk cId="3748266028" sldId="262"/>
            <ac:spMk id="8" creationId="{BD1BF1FB-4CA8-D792-8736-853C1A0DEC5B}"/>
          </ac:spMkLst>
        </pc:spChg>
        <pc:spChg chg="add del mod">
          <ac:chgData name="JY Zhang" userId="028756264d8c6cba" providerId="LiveId" clId="{1513BD3F-7536-8C49-8CB1-1F76DFDD96EE}" dt="2024-03-14T06:35:08.322" v="3725" actId="478"/>
          <ac:spMkLst>
            <pc:docMk/>
            <pc:sldMk cId="3748266028" sldId="262"/>
            <ac:spMk id="9" creationId="{F08DB3B1-EA02-8211-DD5C-4E056159E937}"/>
          </ac:spMkLst>
        </pc:spChg>
        <pc:spChg chg="add del mod">
          <ac:chgData name="JY Zhang" userId="028756264d8c6cba" providerId="LiveId" clId="{1513BD3F-7536-8C49-8CB1-1F76DFDD96EE}" dt="2024-03-14T06:35:04.807" v="3724" actId="478"/>
          <ac:spMkLst>
            <pc:docMk/>
            <pc:sldMk cId="3748266028" sldId="262"/>
            <ac:spMk id="10" creationId="{A65C9DBF-32EA-2BDE-D1E7-388269E3F0AA}"/>
          </ac:spMkLst>
        </pc:spChg>
        <pc:picChg chg="add del mod">
          <ac:chgData name="JY Zhang" userId="028756264d8c6cba" providerId="LiveId" clId="{1513BD3F-7536-8C49-8CB1-1F76DFDD96EE}" dt="2024-03-06T12:52:05.642" v="1497"/>
          <ac:picMkLst>
            <pc:docMk/>
            <pc:sldMk cId="3748266028" sldId="262"/>
            <ac:picMk id="4" creationId="{4CB46556-AA2A-3D2F-5BC5-903B619750E0}"/>
          </ac:picMkLst>
        </pc:picChg>
        <pc:picChg chg="add mod">
          <ac:chgData name="JY Zhang" userId="028756264d8c6cba" providerId="LiveId" clId="{1513BD3F-7536-8C49-8CB1-1F76DFDD96EE}" dt="2024-03-06T12:59:39.825" v="1563" actId="1076"/>
          <ac:picMkLst>
            <pc:docMk/>
            <pc:sldMk cId="3748266028" sldId="262"/>
            <ac:picMk id="7" creationId="{1D471410-F9EA-B914-B599-94A758D5918D}"/>
          </ac:picMkLst>
        </pc:picChg>
        <pc:picChg chg="add mod">
          <ac:chgData name="JY Zhang" userId="028756264d8c6cba" providerId="LiveId" clId="{1513BD3F-7536-8C49-8CB1-1F76DFDD96EE}" dt="2024-03-06T13:12:15.112" v="1644" actId="1076"/>
          <ac:picMkLst>
            <pc:docMk/>
            <pc:sldMk cId="3748266028" sldId="262"/>
            <ac:picMk id="1026" creationId="{CD4F62CB-5E8B-D0B3-7BF7-BD1A2966BE5A}"/>
          </ac:picMkLst>
        </pc:picChg>
      </pc:sldChg>
      <pc:sldChg chg="del">
        <pc:chgData name="JY Zhang" userId="028756264d8c6cba" providerId="LiveId" clId="{1513BD3F-7536-8C49-8CB1-1F76DFDD96EE}" dt="2024-03-06T08:15:05.268" v="1269" actId="2696"/>
        <pc:sldMkLst>
          <pc:docMk/>
          <pc:sldMk cId="1522870884" sldId="263"/>
        </pc:sldMkLst>
      </pc:sldChg>
      <pc:sldChg chg="addSp delSp modSp mod ord">
        <pc:chgData name="JY Zhang" userId="028756264d8c6cba" providerId="LiveId" clId="{1513BD3F-7536-8C49-8CB1-1F76DFDD96EE}" dt="2024-03-11T07:29:05.263" v="1927" actId="1076"/>
        <pc:sldMkLst>
          <pc:docMk/>
          <pc:sldMk cId="524123613" sldId="264"/>
        </pc:sldMkLst>
        <pc:spChg chg="add mod">
          <ac:chgData name="JY Zhang" userId="028756264d8c6cba" providerId="LiveId" clId="{1513BD3F-7536-8C49-8CB1-1F76DFDD96EE}" dt="2024-03-11T07:26:30.371" v="1917" actId="14100"/>
          <ac:spMkLst>
            <pc:docMk/>
            <pc:sldMk cId="524123613" sldId="264"/>
            <ac:spMk id="3" creationId="{73D979FF-DB04-C774-4E74-BE84AB46F43F}"/>
          </ac:spMkLst>
        </pc:spChg>
        <pc:spChg chg="add del mod">
          <ac:chgData name="JY Zhang" userId="028756264d8c6cba" providerId="LiveId" clId="{1513BD3F-7536-8C49-8CB1-1F76DFDD96EE}" dt="2024-03-06T08:31:48.078" v="1277"/>
          <ac:spMkLst>
            <pc:docMk/>
            <pc:sldMk cId="524123613" sldId="264"/>
            <ac:spMk id="3" creationId="{C49DE78D-FD79-C96E-DCC3-2C72A49146A2}"/>
          </ac:spMkLst>
        </pc:spChg>
        <pc:spChg chg="add mod">
          <ac:chgData name="JY Zhang" userId="028756264d8c6cba" providerId="LiveId" clId="{1513BD3F-7536-8C49-8CB1-1F76DFDD96EE}" dt="2024-03-11T07:27:13.213" v="1921" actId="14100"/>
          <ac:spMkLst>
            <pc:docMk/>
            <pc:sldMk cId="524123613" sldId="264"/>
            <ac:spMk id="4" creationId="{A9EE0C29-A688-5355-3CDF-3D589BF3BC01}"/>
          </ac:spMkLst>
        </pc:spChg>
        <pc:spChg chg="add del mod">
          <ac:chgData name="JY Zhang" userId="028756264d8c6cba" providerId="LiveId" clId="{1513BD3F-7536-8C49-8CB1-1F76DFDD96EE}" dt="2024-03-06T09:42:26.186" v="1345" actId="478"/>
          <ac:spMkLst>
            <pc:docMk/>
            <pc:sldMk cId="524123613" sldId="264"/>
            <ac:spMk id="8" creationId="{8A1F2D9E-187B-EC44-BB81-8DBB8C33D245}"/>
          </ac:spMkLst>
        </pc:spChg>
        <pc:spChg chg="add mod">
          <ac:chgData name="JY Zhang" userId="028756264d8c6cba" providerId="LiveId" clId="{1513BD3F-7536-8C49-8CB1-1F76DFDD96EE}" dt="2024-03-11T03:38:43.988" v="1726" actId="1076"/>
          <ac:spMkLst>
            <pc:docMk/>
            <pc:sldMk cId="524123613" sldId="264"/>
            <ac:spMk id="11" creationId="{C7C4DD37-7DBE-6ED6-C3C8-05F674619840}"/>
          </ac:spMkLst>
        </pc:spChg>
        <pc:spChg chg="add mod">
          <ac:chgData name="JY Zhang" userId="028756264d8c6cba" providerId="LiveId" clId="{1513BD3F-7536-8C49-8CB1-1F76DFDD96EE}" dt="2024-03-11T07:27:04.592" v="1918" actId="14100"/>
          <ac:spMkLst>
            <pc:docMk/>
            <pc:sldMk cId="524123613" sldId="264"/>
            <ac:spMk id="12" creationId="{6B564737-680F-88D7-4B38-49CE71B09662}"/>
          </ac:spMkLst>
        </pc:spChg>
        <pc:spChg chg="add mod">
          <ac:chgData name="JY Zhang" userId="028756264d8c6cba" providerId="LiveId" clId="{1513BD3F-7536-8C49-8CB1-1F76DFDD96EE}" dt="2024-03-06T12:18:15.366" v="1409" actId="1076"/>
          <ac:spMkLst>
            <pc:docMk/>
            <pc:sldMk cId="524123613" sldId="264"/>
            <ac:spMk id="14" creationId="{194B554C-407D-AB4F-D778-EB004BD9A9C7}"/>
          </ac:spMkLst>
        </pc:spChg>
        <pc:spChg chg="add mod">
          <ac:chgData name="JY Zhang" userId="028756264d8c6cba" providerId="LiveId" clId="{1513BD3F-7536-8C49-8CB1-1F76DFDD96EE}" dt="2024-03-06T12:18:18.680" v="1410" actId="1076"/>
          <ac:spMkLst>
            <pc:docMk/>
            <pc:sldMk cId="524123613" sldId="264"/>
            <ac:spMk id="16" creationId="{B53D076A-6995-E91E-F31E-C6A7F8706503}"/>
          </ac:spMkLst>
        </pc:spChg>
        <pc:picChg chg="add del mod">
          <ac:chgData name="JY Zhang" userId="028756264d8c6cba" providerId="LiveId" clId="{1513BD3F-7536-8C49-8CB1-1F76DFDD96EE}" dt="2024-03-06T08:31:25.717" v="1276"/>
          <ac:picMkLst>
            <pc:docMk/>
            <pc:sldMk cId="524123613" sldId="264"/>
            <ac:picMk id="4" creationId="{363CD011-DAAA-BD6C-CFDD-3F05DEF535D2}"/>
          </ac:picMkLst>
        </pc:picChg>
        <pc:picChg chg="add del mod">
          <ac:chgData name="JY Zhang" userId="028756264d8c6cba" providerId="LiveId" clId="{1513BD3F-7536-8C49-8CB1-1F76DFDD96EE}" dt="2024-03-06T09:32:40.505" v="1340" actId="478"/>
          <ac:picMkLst>
            <pc:docMk/>
            <pc:sldMk cId="524123613" sldId="264"/>
            <ac:picMk id="5" creationId="{3E3BC60A-F9AA-B692-E5BE-D56A374C95F2}"/>
          </ac:picMkLst>
        </pc:picChg>
        <pc:picChg chg="add mod">
          <ac:chgData name="JY Zhang" userId="028756264d8c6cba" providerId="LiveId" clId="{1513BD3F-7536-8C49-8CB1-1F76DFDD96EE}" dt="2024-03-11T07:29:05.263" v="1927" actId="1076"/>
          <ac:picMkLst>
            <pc:docMk/>
            <pc:sldMk cId="524123613" sldId="264"/>
            <ac:picMk id="5" creationId="{52655EAC-C17C-8D91-C6E6-8B921CDB561A}"/>
          </ac:picMkLst>
        </pc:picChg>
        <pc:picChg chg="add del mod">
          <ac:chgData name="JY Zhang" userId="028756264d8c6cba" providerId="LiveId" clId="{1513BD3F-7536-8C49-8CB1-1F76DFDD96EE}" dt="2024-03-06T09:42:04.591" v="1341" actId="478"/>
          <ac:picMkLst>
            <pc:docMk/>
            <pc:sldMk cId="524123613" sldId="264"/>
            <ac:picMk id="6" creationId="{02420763-2CC2-0820-0F20-674E629C133D}"/>
          </ac:picMkLst>
        </pc:picChg>
        <pc:picChg chg="add mod">
          <ac:chgData name="JY Zhang" userId="028756264d8c6cba" providerId="LiveId" clId="{1513BD3F-7536-8C49-8CB1-1F76DFDD96EE}" dt="2024-03-06T12:18:11.865" v="1408" actId="1076"/>
          <ac:picMkLst>
            <pc:docMk/>
            <pc:sldMk cId="524123613" sldId="264"/>
            <ac:picMk id="9" creationId="{784A5784-A698-842F-11D4-60CEAE760ECE}"/>
          </ac:picMkLst>
        </pc:picChg>
        <pc:picChg chg="add mod">
          <ac:chgData name="JY Zhang" userId="028756264d8c6cba" providerId="LiveId" clId="{1513BD3F-7536-8C49-8CB1-1F76DFDD96EE}" dt="2024-03-06T12:18:09.926" v="1407" actId="1076"/>
          <ac:picMkLst>
            <pc:docMk/>
            <pc:sldMk cId="524123613" sldId="264"/>
            <ac:picMk id="10" creationId="{DE53253A-B380-D766-E5F7-1E27F97E9579}"/>
          </ac:picMkLst>
        </pc:picChg>
      </pc:sldChg>
      <pc:sldChg chg="del">
        <pc:chgData name="JY Zhang" userId="028756264d8c6cba" providerId="LiveId" clId="{1513BD3F-7536-8C49-8CB1-1F76DFDD96EE}" dt="2024-03-06T08:15:05.271" v="1270" actId="2696"/>
        <pc:sldMkLst>
          <pc:docMk/>
          <pc:sldMk cId="155857482" sldId="265"/>
        </pc:sldMkLst>
      </pc:sldChg>
      <pc:sldChg chg="del">
        <pc:chgData name="JY Zhang" userId="028756264d8c6cba" providerId="LiveId" clId="{1513BD3F-7536-8C49-8CB1-1F76DFDD96EE}" dt="2024-03-06T08:15:05.275" v="1271" actId="2696"/>
        <pc:sldMkLst>
          <pc:docMk/>
          <pc:sldMk cId="3525002965" sldId="266"/>
        </pc:sldMkLst>
      </pc:sldChg>
      <pc:sldChg chg="addSp delSp modSp new mod ord">
        <pc:chgData name="JY Zhang" userId="028756264d8c6cba" providerId="LiveId" clId="{1513BD3F-7536-8C49-8CB1-1F76DFDD96EE}" dt="2024-03-04T08:53:44.449" v="372"/>
        <pc:sldMkLst>
          <pc:docMk/>
          <pc:sldMk cId="3578599367" sldId="267"/>
        </pc:sldMkLst>
        <pc:spChg chg="mod">
          <ac:chgData name="JY Zhang" userId="028756264d8c6cba" providerId="LiveId" clId="{1513BD3F-7536-8C49-8CB1-1F76DFDD96EE}" dt="2024-03-04T08:50:22.746" v="348" actId="20577"/>
          <ac:spMkLst>
            <pc:docMk/>
            <pc:sldMk cId="3578599367" sldId="267"/>
            <ac:spMk id="2" creationId="{494781BB-F256-A7C6-9737-4B6777F2F2AB}"/>
          </ac:spMkLst>
        </pc:spChg>
        <pc:spChg chg="del">
          <ac:chgData name="JY Zhang" userId="028756264d8c6cba" providerId="LiveId" clId="{1513BD3F-7536-8C49-8CB1-1F76DFDD96EE}" dt="2024-03-04T07:58:39.481" v="174"/>
          <ac:spMkLst>
            <pc:docMk/>
            <pc:sldMk cId="3578599367" sldId="267"/>
            <ac:spMk id="3" creationId="{2B533D0D-43E2-4756-B64F-070461ABEDC9}"/>
          </ac:spMkLst>
        </pc:spChg>
        <pc:picChg chg="add mod">
          <ac:chgData name="JY Zhang" userId="028756264d8c6cba" providerId="LiveId" clId="{1513BD3F-7536-8C49-8CB1-1F76DFDD96EE}" dt="2024-03-04T08:52:49.069" v="367" actId="1076"/>
          <ac:picMkLst>
            <pc:docMk/>
            <pc:sldMk cId="3578599367" sldId="267"/>
            <ac:picMk id="4" creationId="{47E65AB7-4322-6027-804F-9F3F547B042B}"/>
          </ac:picMkLst>
        </pc:picChg>
        <pc:picChg chg="add del mod">
          <ac:chgData name="JY Zhang" userId="028756264d8c6cba" providerId="LiveId" clId="{1513BD3F-7536-8C49-8CB1-1F76DFDD96EE}" dt="2024-03-04T07:59:20.680" v="181"/>
          <ac:picMkLst>
            <pc:docMk/>
            <pc:sldMk cId="3578599367" sldId="267"/>
            <ac:picMk id="5" creationId="{FF430EE5-2C7C-386A-5EAD-B9EA05A720D8}"/>
          </ac:picMkLst>
        </pc:picChg>
        <pc:picChg chg="add mod">
          <ac:chgData name="JY Zhang" userId="028756264d8c6cba" providerId="LiveId" clId="{1513BD3F-7536-8C49-8CB1-1F76DFDD96EE}" dt="2024-03-04T08:52:51.401" v="368" actId="1076"/>
          <ac:picMkLst>
            <pc:docMk/>
            <pc:sldMk cId="3578599367" sldId="267"/>
            <ac:picMk id="6" creationId="{C84F0103-F008-75BD-17FA-7DB52693EE5E}"/>
          </ac:picMkLst>
        </pc:picChg>
        <pc:picChg chg="add del">
          <ac:chgData name="JY Zhang" userId="028756264d8c6cba" providerId="LiveId" clId="{1513BD3F-7536-8C49-8CB1-1F76DFDD96EE}" dt="2024-03-04T08:53:44.449" v="372"/>
          <ac:picMkLst>
            <pc:docMk/>
            <pc:sldMk cId="3578599367" sldId="267"/>
            <ac:picMk id="7" creationId="{12B185E3-9315-5D03-3A5E-5E07ADADB148}"/>
          </ac:picMkLst>
        </pc:picChg>
      </pc:sldChg>
      <pc:sldChg chg="modSp new del mod">
        <pc:chgData name="JY Zhang" userId="028756264d8c6cba" providerId="LiveId" clId="{1513BD3F-7536-8C49-8CB1-1F76DFDD96EE}" dt="2024-03-12T01:55:25.722" v="2636" actId="2696"/>
        <pc:sldMkLst>
          <pc:docMk/>
          <pc:sldMk cId="3989959157" sldId="268"/>
        </pc:sldMkLst>
        <pc:spChg chg="mod">
          <ac:chgData name="JY Zhang" userId="028756264d8c6cba" providerId="LiveId" clId="{1513BD3F-7536-8C49-8CB1-1F76DFDD96EE}" dt="2024-02-23T02:45:47.759" v="52" actId="20577"/>
          <ac:spMkLst>
            <pc:docMk/>
            <pc:sldMk cId="3989959157" sldId="268"/>
            <ac:spMk id="2" creationId="{EAC016B9-4EF8-578D-4B40-F1D3DCFD94EF}"/>
          </ac:spMkLst>
        </pc:spChg>
      </pc:sldChg>
      <pc:sldChg chg="modSp new del mod">
        <pc:chgData name="JY Zhang" userId="028756264d8c6cba" providerId="LiveId" clId="{1513BD3F-7536-8C49-8CB1-1F76DFDD96EE}" dt="2024-02-23T02:51:06.661" v="69" actId="2696"/>
        <pc:sldMkLst>
          <pc:docMk/>
          <pc:sldMk cId="1093826575" sldId="269"/>
        </pc:sldMkLst>
        <pc:spChg chg="mod">
          <ac:chgData name="JY Zhang" userId="028756264d8c6cba" providerId="LiveId" clId="{1513BD3F-7536-8C49-8CB1-1F76DFDD96EE}" dt="2024-02-23T02:45:53.183" v="68" actId="20577"/>
          <ac:spMkLst>
            <pc:docMk/>
            <pc:sldMk cId="1093826575" sldId="269"/>
            <ac:spMk id="2" creationId="{9BE198D3-2F9B-FD3B-38E0-1F6600B7B91C}"/>
          </ac:spMkLst>
        </pc:spChg>
      </pc:sldChg>
      <pc:sldChg chg="addSp modSp new mod">
        <pc:chgData name="JY Zhang" userId="028756264d8c6cba" providerId="LiveId" clId="{1513BD3F-7536-8C49-8CB1-1F76DFDD96EE}" dt="2024-03-04T13:17:17.726" v="529" actId="2711"/>
        <pc:sldMkLst>
          <pc:docMk/>
          <pc:sldMk cId="3792852028" sldId="269"/>
        </pc:sldMkLst>
        <pc:spChg chg="mod">
          <ac:chgData name="JY Zhang" userId="028756264d8c6cba" providerId="LiveId" clId="{1513BD3F-7536-8C49-8CB1-1F76DFDD96EE}" dt="2024-03-04T07:31:30.929" v="116" actId="20577"/>
          <ac:spMkLst>
            <pc:docMk/>
            <pc:sldMk cId="3792852028" sldId="269"/>
            <ac:spMk id="2" creationId="{B670631B-45FA-8429-6523-882825E9F114}"/>
          </ac:spMkLst>
        </pc:spChg>
        <pc:spChg chg="mod">
          <ac:chgData name="JY Zhang" userId="028756264d8c6cba" providerId="LiveId" clId="{1513BD3F-7536-8C49-8CB1-1F76DFDD96EE}" dt="2024-03-04T13:17:17.726" v="529" actId="2711"/>
          <ac:spMkLst>
            <pc:docMk/>
            <pc:sldMk cId="3792852028" sldId="269"/>
            <ac:spMk id="3" creationId="{AAE50938-C92E-3383-DB89-3B3DECB381AD}"/>
          </ac:spMkLst>
        </pc:spChg>
        <pc:spChg chg="add mod">
          <ac:chgData name="JY Zhang" userId="028756264d8c6cba" providerId="LiveId" clId="{1513BD3F-7536-8C49-8CB1-1F76DFDD96EE}" dt="2024-03-04T09:01:08.497" v="376" actId="1076"/>
          <ac:spMkLst>
            <pc:docMk/>
            <pc:sldMk cId="3792852028" sldId="269"/>
            <ac:spMk id="5" creationId="{4E71A344-2300-A220-18EA-C53DD4A76969}"/>
          </ac:spMkLst>
        </pc:spChg>
        <pc:spChg chg="add mod">
          <ac:chgData name="JY Zhang" userId="028756264d8c6cba" providerId="LiveId" clId="{1513BD3F-7536-8C49-8CB1-1F76DFDD96EE}" dt="2024-03-04T09:01:08.497" v="376" actId="1076"/>
          <ac:spMkLst>
            <pc:docMk/>
            <pc:sldMk cId="3792852028" sldId="269"/>
            <ac:spMk id="7" creationId="{EE0D8236-24E1-1594-81FE-411AF089EE92}"/>
          </ac:spMkLst>
        </pc:spChg>
        <pc:spChg chg="add mod">
          <ac:chgData name="JY Zhang" userId="028756264d8c6cba" providerId="LiveId" clId="{1513BD3F-7536-8C49-8CB1-1F76DFDD96EE}" dt="2024-03-04T09:01:08.497" v="376" actId="1076"/>
          <ac:spMkLst>
            <pc:docMk/>
            <pc:sldMk cId="3792852028" sldId="269"/>
            <ac:spMk id="8" creationId="{A922420E-A2B4-A715-2405-20CA22BCBDD6}"/>
          </ac:spMkLst>
        </pc:spChg>
        <pc:spChg chg="add mod">
          <ac:chgData name="JY Zhang" userId="028756264d8c6cba" providerId="LiveId" clId="{1513BD3F-7536-8C49-8CB1-1F76DFDD96EE}" dt="2024-03-04T09:01:08.497" v="376" actId="1076"/>
          <ac:spMkLst>
            <pc:docMk/>
            <pc:sldMk cId="3792852028" sldId="269"/>
            <ac:spMk id="11" creationId="{4DB95735-8133-F4F1-74BD-AFC69BFC85AE}"/>
          </ac:spMkLst>
        </pc:spChg>
        <pc:spChg chg="add mod">
          <ac:chgData name="JY Zhang" userId="028756264d8c6cba" providerId="LiveId" clId="{1513BD3F-7536-8C49-8CB1-1F76DFDD96EE}" dt="2024-03-04T09:01:08.497" v="376" actId="1076"/>
          <ac:spMkLst>
            <pc:docMk/>
            <pc:sldMk cId="3792852028" sldId="269"/>
            <ac:spMk id="13" creationId="{B15006F0-79CD-7581-7676-1DB32CDC789A}"/>
          </ac:spMkLst>
        </pc:spChg>
        <pc:spChg chg="add mod">
          <ac:chgData name="JY Zhang" userId="028756264d8c6cba" providerId="LiveId" clId="{1513BD3F-7536-8C49-8CB1-1F76DFDD96EE}" dt="2024-03-04T09:01:08.497" v="376" actId="1076"/>
          <ac:spMkLst>
            <pc:docMk/>
            <pc:sldMk cId="3792852028" sldId="269"/>
            <ac:spMk id="14" creationId="{C9601F4A-0244-D820-82F1-175917049528}"/>
          </ac:spMkLst>
        </pc:spChg>
        <pc:spChg chg="add mod">
          <ac:chgData name="JY Zhang" userId="028756264d8c6cba" providerId="LiveId" clId="{1513BD3F-7536-8C49-8CB1-1F76DFDD96EE}" dt="2024-03-04T09:01:32.417" v="380" actId="208"/>
          <ac:spMkLst>
            <pc:docMk/>
            <pc:sldMk cId="3792852028" sldId="269"/>
            <ac:spMk id="16" creationId="{4E053A1F-6850-2D3A-DC00-8A6A90FBC49B}"/>
          </ac:spMkLst>
        </pc:spChg>
        <pc:picChg chg="add mod">
          <ac:chgData name="JY Zhang" userId="028756264d8c6cba" providerId="LiveId" clId="{1513BD3F-7536-8C49-8CB1-1F76DFDD96EE}" dt="2024-03-04T09:01:08.497" v="376" actId="1076"/>
          <ac:picMkLst>
            <pc:docMk/>
            <pc:sldMk cId="3792852028" sldId="269"/>
            <ac:picMk id="4" creationId="{9D1A783E-8853-FDEC-1084-7B40382C5C7F}"/>
          </ac:picMkLst>
        </pc:picChg>
        <pc:cxnChg chg="add mod">
          <ac:chgData name="JY Zhang" userId="028756264d8c6cba" providerId="LiveId" clId="{1513BD3F-7536-8C49-8CB1-1F76DFDD96EE}" dt="2024-03-04T09:01:08.497" v="376" actId="1076"/>
          <ac:cxnSpMkLst>
            <pc:docMk/>
            <pc:sldMk cId="3792852028" sldId="269"/>
            <ac:cxnSpMk id="6" creationId="{30221F17-FFFD-41CC-54FA-344CB55E3BF8}"/>
          </ac:cxnSpMkLst>
        </pc:cxnChg>
        <pc:cxnChg chg="add mod">
          <ac:chgData name="JY Zhang" userId="028756264d8c6cba" providerId="LiveId" clId="{1513BD3F-7536-8C49-8CB1-1F76DFDD96EE}" dt="2024-03-04T09:01:08.497" v="376" actId="1076"/>
          <ac:cxnSpMkLst>
            <pc:docMk/>
            <pc:sldMk cId="3792852028" sldId="269"/>
            <ac:cxnSpMk id="9" creationId="{5635AE80-C652-A86F-7273-E996BC239DDA}"/>
          </ac:cxnSpMkLst>
        </pc:cxnChg>
        <pc:cxnChg chg="add mod">
          <ac:chgData name="JY Zhang" userId="028756264d8c6cba" providerId="LiveId" clId="{1513BD3F-7536-8C49-8CB1-1F76DFDD96EE}" dt="2024-03-04T09:01:08.497" v="376" actId="1076"/>
          <ac:cxnSpMkLst>
            <pc:docMk/>
            <pc:sldMk cId="3792852028" sldId="269"/>
            <ac:cxnSpMk id="10" creationId="{A01301EC-2145-20B7-64DF-7F04C5E5E8AB}"/>
          </ac:cxnSpMkLst>
        </pc:cxnChg>
        <pc:cxnChg chg="add mod">
          <ac:chgData name="JY Zhang" userId="028756264d8c6cba" providerId="LiveId" clId="{1513BD3F-7536-8C49-8CB1-1F76DFDD96EE}" dt="2024-03-04T09:01:08.497" v="376" actId="1076"/>
          <ac:cxnSpMkLst>
            <pc:docMk/>
            <pc:sldMk cId="3792852028" sldId="269"/>
            <ac:cxnSpMk id="12" creationId="{8746184B-8827-EAFE-E9C6-7C12F9E7EE64}"/>
          </ac:cxnSpMkLst>
        </pc:cxnChg>
        <pc:cxnChg chg="add mod">
          <ac:chgData name="JY Zhang" userId="028756264d8c6cba" providerId="LiveId" clId="{1513BD3F-7536-8C49-8CB1-1F76DFDD96EE}" dt="2024-03-04T09:01:08.497" v="376" actId="1076"/>
          <ac:cxnSpMkLst>
            <pc:docMk/>
            <pc:sldMk cId="3792852028" sldId="269"/>
            <ac:cxnSpMk id="15" creationId="{809A29FC-0F3C-1D1C-7FE5-607006F07077}"/>
          </ac:cxnSpMkLst>
        </pc:cxnChg>
      </pc:sldChg>
      <pc:sldChg chg="addSp delSp modSp new mod">
        <pc:chgData name="JY Zhang" userId="028756264d8c6cba" providerId="LiveId" clId="{1513BD3F-7536-8C49-8CB1-1F76DFDD96EE}" dt="2024-03-04T08:53:56.889" v="374" actId="1076"/>
        <pc:sldMkLst>
          <pc:docMk/>
          <pc:sldMk cId="1352954370" sldId="270"/>
        </pc:sldMkLst>
        <pc:spChg chg="mod">
          <ac:chgData name="JY Zhang" userId="028756264d8c6cba" providerId="LiveId" clId="{1513BD3F-7536-8C49-8CB1-1F76DFDD96EE}" dt="2024-03-04T08:02:10.810" v="200" actId="20577"/>
          <ac:spMkLst>
            <pc:docMk/>
            <pc:sldMk cId="1352954370" sldId="270"/>
            <ac:spMk id="2" creationId="{9984B5B9-728B-D32D-5028-3FBEFE8E8021}"/>
          </ac:spMkLst>
        </pc:spChg>
        <pc:spChg chg="del">
          <ac:chgData name="JY Zhang" userId="028756264d8c6cba" providerId="LiveId" clId="{1513BD3F-7536-8C49-8CB1-1F76DFDD96EE}" dt="2024-03-04T08:02:12.164" v="201"/>
          <ac:spMkLst>
            <pc:docMk/>
            <pc:sldMk cId="1352954370" sldId="270"/>
            <ac:spMk id="3" creationId="{C4657356-7B7E-6F4E-76DD-904085774DC3}"/>
          </ac:spMkLst>
        </pc:spChg>
        <pc:spChg chg="add mod">
          <ac:chgData name="JY Zhang" userId="028756264d8c6cba" providerId="LiveId" clId="{1513BD3F-7536-8C49-8CB1-1F76DFDD96EE}" dt="2024-03-04T08:53:56.889" v="374" actId="1076"/>
          <ac:spMkLst>
            <pc:docMk/>
            <pc:sldMk cId="1352954370" sldId="270"/>
            <ac:spMk id="6" creationId="{F950F654-7EBC-F555-140D-5B638F44525A}"/>
          </ac:spMkLst>
        </pc:spChg>
        <pc:picChg chg="add mod">
          <ac:chgData name="JY Zhang" userId="028756264d8c6cba" providerId="LiveId" clId="{1513BD3F-7536-8C49-8CB1-1F76DFDD96EE}" dt="2024-03-04T08:02:14.624" v="203" actId="1076"/>
          <ac:picMkLst>
            <pc:docMk/>
            <pc:sldMk cId="1352954370" sldId="270"/>
            <ac:picMk id="4" creationId="{3954F403-E633-CD8E-3F45-2B3BD01824E6}"/>
          </ac:picMkLst>
        </pc:picChg>
      </pc:sldChg>
      <pc:sldChg chg="addSp delSp modSp new mod">
        <pc:chgData name="JY Zhang" userId="028756264d8c6cba" providerId="LiveId" clId="{1513BD3F-7536-8C49-8CB1-1F76DFDD96EE}" dt="2024-03-04T08:04:28.748" v="213"/>
        <pc:sldMkLst>
          <pc:docMk/>
          <pc:sldMk cId="3074111942" sldId="271"/>
        </pc:sldMkLst>
        <pc:spChg chg="mod">
          <ac:chgData name="JY Zhang" userId="028756264d8c6cba" providerId="LiveId" clId="{1513BD3F-7536-8C49-8CB1-1F76DFDD96EE}" dt="2024-03-04T08:04:27.131" v="212" actId="20577"/>
          <ac:spMkLst>
            <pc:docMk/>
            <pc:sldMk cId="3074111942" sldId="271"/>
            <ac:spMk id="2" creationId="{380E34EC-6084-5D7D-3CFC-BBBA7C1F4078}"/>
          </ac:spMkLst>
        </pc:spChg>
        <pc:spChg chg="del">
          <ac:chgData name="JY Zhang" userId="028756264d8c6cba" providerId="LiveId" clId="{1513BD3F-7536-8C49-8CB1-1F76DFDD96EE}" dt="2024-03-04T08:04:28.748" v="213"/>
          <ac:spMkLst>
            <pc:docMk/>
            <pc:sldMk cId="3074111942" sldId="271"/>
            <ac:spMk id="3" creationId="{CBC71242-E2C9-D404-2C20-4FE00F89AE95}"/>
          </ac:spMkLst>
        </pc:spChg>
        <pc:picChg chg="add mod">
          <ac:chgData name="JY Zhang" userId="028756264d8c6cba" providerId="LiveId" clId="{1513BD3F-7536-8C49-8CB1-1F76DFDD96EE}" dt="2024-03-04T08:04:28.748" v="213"/>
          <ac:picMkLst>
            <pc:docMk/>
            <pc:sldMk cId="3074111942" sldId="271"/>
            <ac:picMk id="4" creationId="{160D525C-62B3-58F4-89E3-2D51F0B7781A}"/>
          </ac:picMkLst>
        </pc:picChg>
      </pc:sldChg>
      <pc:sldChg chg="addSp delSp modSp new mod">
        <pc:chgData name="JY Zhang" userId="028756264d8c6cba" providerId="LiveId" clId="{1513BD3F-7536-8C49-8CB1-1F76DFDD96EE}" dt="2024-03-04T08:49:59.231" v="310" actId="1076"/>
        <pc:sldMkLst>
          <pc:docMk/>
          <pc:sldMk cId="2685901169" sldId="272"/>
        </pc:sldMkLst>
        <pc:spChg chg="mod">
          <ac:chgData name="JY Zhang" userId="028756264d8c6cba" providerId="LiveId" clId="{1513BD3F-7536-8C49-8CB1-1F76DFDD96EE}" dt="2024-03-04T08:49:12.171" v="306" actId="20577"/>
          <ac:spMkLst>
            <pc:docMk/>
            <pc:sldMk cId="2685901169" sldId="272"/>
            <ac:spMk id="2" creationId="{2AC46D39-6E01-C5C5-EA0A-8EAE1D5E7104}"/>
          </ac:spMkLst>
        </pc:spChg>
        <pc:spChg chg="del">
          <ac:chgData name="JY Zhang" userId="028756264d8c6cba" providerId="LiveId" clId="{1513BD3F-7536-8C49-8CB1-1F76DFDD96EE}" dt="2024-03-04T08:49:13.359" v="307"/>
          <ac:spMkLst>
            <pc:docMk/>
            <pc:sldMk cId="2685901169" sldId="272"/>
            <ac:spMk id="3" creationId="{E0FB21A1-FE0D-3E3C-7FC4-EACAC4067AEF}"/>
          </ac:spMkLst>
        </pc:spChg>
        <pc:picChg chg="add mod">
          <ac:chgData name="JY Zhang" userId="028756264d8c6cba" providerId="LiveId" clId="{1513BD3F-7536-8C49-8CB1-1F76DFDD96EE}" dt="2024-03-04T08:49:59.231" v="310" actId="1076"/>
          <ac:picMkLst>
            <pc:docMk/>
            <pc:sldMk cId="2685901169" sldId="272"/>
            <ac:picMk id="4" creationId="{68FB4423-9BDB-B7EB-B44C-CB51DF8F4F1C}"/>
          </ac:picMkLst>
        </pc:picChg>
      </pc:sldChg>
      <pc:sldChg chg="addSp delSp modSp new mod">
        <pc:chgData name="JY Zhang" userId="028756264d8c6cba" providerId="LiveId" clId="{1513BD3F-7536-8C49-8CB1-1F76DFDD96EE}" dt="2024-03-04T08:07:22.977" v="236" actId="1076"/>
        <pc:sldMkLst>
          <pc:docMk/>
          <pc:sldMk cId="1541390696" sldId="273"/>
        </pc:sldMkLst>
        <pc:spChg chg="mod">
          <ac:chgData name="JY Zhang" userId="028756264d8c6cba" providerId="LiveId" clId="{1513BD3F-7536-8C49-8CB1-1F76DFDD96EE}" dt="2024-03-04T08:05:57.369" v="227" actId="20577"/>
          <ac:spMkLst>
            <pc:docMk/>
            <pc:sldMk cId="1541390696" sldId="273"/>
            <ac:spMk id="2" creationId="{63FD2A2F-39A8-0BC2-2763-CDC0765912AE}"/>
          </ac:spMkLst>
        </pc:spChg>
        <pc:spChg chg="del">
          <ac:chgData name="JY Zhang" userId="028756264d8c6cba" providerId="LiveId" clId="{1513BD3F-7536-8C49-8CB1-1F76DFDD96EE}" dt="2024-03-04T08:05:59.602" v="228"/>
          <ac:spMkLst>
            <pc:docMk/>
            <pc:sldMk cId="1541390696" sldId="273"/>
            <ac:spMk id="3" creationId="{6E97EFA9-B1B1-DE21-4EB1-499BDB93675C}"/>
          </ac:spMkLst>
        </pc:spChg>
        <pc:picChg chg="add mod">
          <ac:chgData name="JY Zhang" userId="028756264d8c6cba" providerId="LiveId" clId="{1513BD3F-7536-8C49-8CB1-1F76DFDD96EE}" dt="2024-03-04T08:06:10.107" v="232" actId="1076"/>
          <ac:picMkLst>
            <pc:docMk/>
            <pc:sldMk cId="1541390696" sldId="273"/>
            <ac:picMk id="4" creationId="{AE1D0CCA-F482-F2BA-E5FF-92670054E55E}"/>
          </ac:picMkLst>
        </pc:picChg>
        <pc:picChg chg="add mod">
          <ac:chgData name="JY Zhang" userId="028756264d8c6cba" providerId="LiveId" clId="{1513BD3F-7536-8C49-8CB1-1F76DFDD96EE}" dt="2024-03-04T08:07:22.977" v="236" actId="1076"/>
          <ac:picMkLst>
            <pc:docMk/>
            <pc:sldMk cId="1541390696" sldId="273"/>
            <ac:picMk id="5" creationId="{67FE1C00-0A13-6BF6-2587-6BAEBD9ED2B1}"/>
          </ac:picMkLst>
        </pc:picChg>
      </pc:sldChg>
      <pc:sldChg chg="addSp delSp modSp new mod">
        <pc:chgData name="JY Zhang" userId="028756264d8c6cba" providerId="LiveId" clId="{1513BD3F-7536-8C49-8CB1-1F76DFDD96EE}" dt="2024-03-04T08:48:49.546" v="283" actId="20577"/>
        <pc:sldMkLst>
          <pc:docMk/>
          <pc:sldMk cId="2585893267" sldId="274"/>
        </pc:sldMkLst>
        <pc:spChg chg="mod">
          <ac:chgData name="JY Zhang" userId="028756264d8c6cba" providerId="LiveId" clId="{1513BD3F-7536-8C49-8CB1-1F76DFDD96EE}" dt="2024-03-04T08:48:49.546" v="283" actId="20577"/>
          <ac:spMkLst>
            <pc:docMk/>
            <pc:sldMk cId="2585893267" sldId="274"/>
            <ac:spMk id="2" creationId="{092978F7-E8B6-992A-E18C-06218B0BD3A7}"/>
          </ac:spMkLst>
        </pc:spChg>
        <pc:spChg chg="del">
          <ac:chgData name="JY Zhang" userId="028756264d8c6cba" providerId="LiveId" clId="{1513BD3F-7536-8C49-8CB1-1F76DFDD96EE}" dt="2024-03-04T08:46:51.970" v="245"/>
          <ac:spMkLst>
            <pc:docMk/>
            <pc:sldMk cId="2585893267" sldId="274"/>
            <ac:spMk id="3" creationId="{62CE77BE-C4EE-8745-A5F3-59BE49332DF5}"/>
          </ac:spMkLst>
        </pc:spChg>
        <pc:picChg chg="add mod">
          <ac:chgData name="JY Zhang" userId="028756264d8c6cba" providerId="LiveId" clId="{1513BD3F-7536-8C49-8CB1-1F76DFDD96EE}" dt="2024-03-04T08:47:03.421" v="249" actId="1076"/>
          <ac:picMkLst>
            <pc:docMk/>
            <pc:sldMk cId="2585893267" sldId="274"/>
            <ac:picMk id="4" creationId="{BE64BDAA-CFCD-FB0E-51CF-3FC6D2E3600E}"/>
          </ac:picMkLst>
        </pc:picChg>
      </pc:sldChg>
      <pc:sldChg chg="addSp delSp modSp new mod">
        <pc:chgData name="JY Zhang" userId="028756264d8c6cba" providerId="LiveId" clId="{1513BD3F-7536-8C49-8CB1-1F76DFDD96EE}" dt="2024-03-04T08:49:05.021" v="293" actId="20577"/>
        <pc:sldMkLst>
          <pc:docMk/>
          <pc:sldMk cId="633279488" sldId="275"/>
        </pc:sldMkLst>
        <pc:spChg chg="mod">
          <ac:chgData name="JY Zhang" userId="028756264d8c6cba" providerId="LiveId" clId="{1513BD3F-7536-8C49-8CB1-1F76DFDD96EE}" dt="2024-03-04T08:49:05.021" v="293" actId="20577"/>
          <ac:spMkLst>
            <pc:docMk/>
            <pc:sldMk cId="633279488" sldId="275"/>
            <ac:spMk id="2" creationId="{88D8F73A-87D0-99C4-588E-D601CDBB3B81}"/>
          </ac:spMkLst>
        </pc:spChg>
        <pc:spChg chg="del">
          <ac:chgData name="JY Zhang" userId="028756264d8c6cba" providerId="LiveId" clId="{1513BD3F-7536-8C49-8CB1-1F76DFDD96EE}" dt="2024-03-04T08:47:41.769" v="260"/>
          <ac:spMkLst>
            <pc:docMk/>
            <pc:sldMk cId="633279488" sldId="275"/>
            <ac:spMk id="3" creationId="{159105E9-E801-8ABB-6772-9BA9716AF118}"/>
          </ac:spMkLst>
        </pc:spChg>
        <pc:picChg chg="add mod">
          <ac:chgData name="JY Zhang" userId="028756264d8c6cba" providerId="LiveId" clId="{1513BD3F-7536-8C49-8CB1-1F76DFDD96EE}" dt="2024-03-04T08:48:57.891" v="284" actId="1076"/>
          <ac:picMkLst>
            <pc:docMk/>
            <pc:sldMk cId="633279488" sldId="275"/>
            <ac:picMk id="4" creationId="{2F8A639B-50EF-F2C7-E9AF-C0EB516CCE71}"/>
          </ac:picMkLst>
        </pc:picChg>
      </pc:sldChg>
      <pc:sldChg chg="modSp new mod">
        <pc:chgData name="JY Zhang" userId="028756264d8c6cba" providerId="LiveId" clId="{1513BD3F-7536-8C49-8CB1-1F76DFDD96EE}" dt="2024-03-06T08:52:32.541" v="1328" actId="20577"/>
        <pc:sldMkLst>
          <pc:docMk/>
          <pc:sldMk cId="908649628" sldId="276"/>
        </pc:sldMkLst>
        <pc:spChg chg="mod">
          <ac:chgData name="JY Zhang" userId="028756264d8c6cba" providerId="LiveId" clId="{1513BD3F-7536-8C49-8CB1-1F76DFDD96EE}" dt="2024-03-06T08:52:32.541" v="1328" actId="20577"/>
          <ac:spMkLst>
            <pc:docMk/>
            <pc:sldMk cId="908649628" sldId="276"/>
            <ac:spMk id="2" creationId="{E27377B3-A1AF-42FA-A795-B5EE163F8894}"/>
          </ac:spMkLst>
        </pc:spChg>
      </pc:sldChg>
      <pc:sldChg chg="modSp new mod">
        <pc:chgData name="JY Zhang" userId="028756264d8c6cba" providerId="LiveId" clId="{1513BD3F-7536-8C49-8CB1-1F76DFDD96EE}" dt="2024-03-04T08:50:33.054" v="366" actId="20577"/>
        <pc:sldMkLst>
          <pc:docMk/>
          <pc:sldMk cId="1477891447" sldId="277"/>
        </pc:sldMkLst>
        <pc:spChg chg="mod">
          <ac:chgData name="JY Zhang" userId="028756264d8c6cba" providerId="LiveId" clId="{1513BD3F-7536-8C49-8CB1-1F76DFDD96EE}" dt="2024-03-04T08:50:33.054" v="366" actId="20577"/>
          <ac:spMkLst>
            <pc:docMk/>
            <pc:sldMk cId="1477891447" sldId="277"/>
            <ac:spMk id="2" creationId="{CA76EBC8-EEC1-05CE-A178-A9B06BF5C5B5}"/>
          </ac:spMkLst>
        </pc:spChg>
      </pc:sldChg>
      <pc:sldChg chg="modSp new del mod">
        <pc:chgData name="JY Zhang" userId="028756264d8c6cba" providerId="LiveId" clId="{1513BD3F-7536-8C49-8CB1-1F76DFDD96EE}" dt="2024-03-06T03:04:28.019" v="674" actId="2696"/>
        <pc:sldMkLst>
          <pc:docMk/>
          <pc:sldMk cId="2476985085" sldId="278"/>
        </pc:sldMkLst>
        <pc:spChg chg="mod">
          <ac:chgData name="JY Zhang" userId="028756264d8c6cba" providerId="LiveId" clId="{1513BD3F-7536-8C49-8CB1-1F76DFDD96EE}" dt="2024-03-06T03:00:08.485" v="673" actId="20577"/>
          <ac:spMkLst>
            <pc:docMk/>
            <pc:sldMk cId="2476985085" sldId="278"/>
            <ac:spMk id="2" creationId="{96F209BD-1FD6-4191-1F42-9C6FDE2D2BA4}"/>
          </ac:spMkLst>
        </pc:spChg>
      </pc:sldChg>
      <pc:sldChg chg="new del">
        <pc:chgData name="JY Zhang" userId="028756264d8c6cba" providerId="LiveId" clId="{1513BD3F-7536-8C49-8CB1-1F76DFDD96EE}" dt="2024-03-04T08:53:39.261" v="370" actId="680"/>
        <pc:sldMkLst>
          <pc:docMk/>
          <pc:sldMk cId="2892039298" sldId="278"/>
        </pc:sldMkLst>
      </pc:sldChg>
      <pc:sldChg chg="addSp delSp modSp new mod ord">
        <pc:chgData name="JY Zhang" userId="028756264d8c6cba" providerId="LiveId" clId="{1513BD3F-7536-8C49-8CB1-1F76DFDD96EE}" dt="2024-03-06T08:05:13.638" v="987" actId="478"/>
        <pc:sldMkLst>
          <pc:docMk/>
          <pc:sldMk cId="3687961803" sldId="278"/>
        </pc:sldMkLst>
        <pc:spChg chg="mod">
          <ac:chgData name="JY Zhang" userId="028756264d8c6cba" providerId="LiveId" clId="{1513BD3F-7536-8C49-8CB1-1F76DFDD96EE}" dt="2024-03-06T08:04:26.745" v="979" actId="20577"/>
          <ac:spMkLst>
            <pc:docMk/>
            <pc:sldMk cId="3687961803" sldId="278"/>
            <ac:spMk id="2" creationId="{57FE1367-B788-F9EA-F8F4-5DEA66EBC786}"/>
          </ac:spMkLst>
        </pc:spChg>
        <pc:spChg chg="del">
          <ac:chgData name="JY Zhang" userId="028756264d8c6cba" providerId="LiveId" clId="{1513BD3F-7536-8C49-8CB1-1F76DFDD96EE}" dt="2024-03-06T03:09:41.832" v="687"/>
          <ac:spMkLst>
            <pc:docMk/>
            <pc:sldMk cId="3687961803" sldId="278"/>
            <ac:spMk id="3" creationId="{FAC50138-54CC-FC19-5F42-1FFE7493C4DE}"/>
          </ac:spMkLst>
        </pc:spChg>
        <pc:spChg chg="add mod">
          <ac:chgData name="JY Zhang" userId="028756264d8c6cba" providerId="LiveId" clId="{1513BD3F-7536-8C49-8CB1-1F76DFDD96EE}" dt="2024-03-06T07:45:50.589" v="693" actId="14100"/>
          <ac:spMkLst>
            <pc:docMk/>
            <pc:sldMk cId="3687961803" sldId="278"/>
            <ac:spMk id="5" creationId="{1C442BE0-89FF-8169-B797-12D3EC458CBB}"/>
          </ac:spMkLst>
        </pc:spChg>
        <pc:spChg chg="add mod">
          <ac:chgData name="JY Zhang" userId="028756264d8c6cba" providerId="LiveId" clId="{1513BD3F-7536-8C49-8CB1-1F76DFDD96EE}" dt="2024-03-06T07:46:23.572" v="763" actId="207"/>
          <ac:spMkLst>
            <pc:docMk/>
            <pc:sldMk cId="3687961803" sldId="278"/>
            <ac:spMk id="6" creationId="{F5B9439F-421E-3437-58A5-C0714EA63016}"/>
          </ac:spMkLst>
        </pc:spChg>
        <pc:spChg chg="add del mod">
          <ac:chgData name="JY Zhang" userId="028756264d8c6cba" providerId="LiveId" clId="{1513BD3F-7536-8C49-8CB1-1F76DFDD96EE}" dt="2024-03-06T08:05:13.638" v="987" actId="478"/>
          <ac:spMkLst>
            <pc:docMk/>
            <pc:sldMk cId="3687961803" sldId="278"/>
            <ac:spMk id="7" creationId="{48434A1D-A1AE-9EC8-84A6-E27D44B4DE80}"/>
          </ac:spMkLst>
        </pc:spChg>
        <pc:spChg chg="add del mod">
          <ac:chgData name="JY Zhang" userId="028756264d8c6cba" providerId="LiveId" clId="{1513BD3F-7536-8C49-8CB1-1F76DFDD96EE}" dt="2024-03-06T08:05:01.989" v="984" actId="478"/>
          <ac:spMkLst>
            <pc:docMk/>
            <pc:sldMk cId="3687961803" sldId="278"/>
            <ac:spMk id="8" creationId="{FC07F13D-22EF-CE39-BFC7-CE004536C837}"/>
          </ac:spMkLst>
        </pc:spChg>
        <pc:spChg chg="add del mod">
          <ac:chgData name="JY Zhang" userId="028756264d8c6cba" providerId="LiveId" clId="{1513BD3F-7536-8C49-8CB1-1F76DFDD96EE}" dt="2024-03-06T08:05:04.132" v="986" actId="478"/>
          <ac:spMkLst>
            <pc:docMk/>
            <pc:sldMk cId="3687961803" sldId="278"/>
            <ac:spMk id="10" creationId="{05DD71D4-2714-9D51-99C1-F916566FED88}"/>
          </ac:spMkLst>
        </pc:spChg>
        <pc:picChg chg="add del mod">
          <ac:chgData name="JY Zhang" userId="028756264d8c6cba" providerId="LiveId" clId="{1513BD3F-7536-8C49-8CB1-1F76DFDD96EE}" dt="2024-03-06T08:05:04.132" v="986" actId="478"/>
          <ac:picMkLst>
            <pc:docMk/>
            <pc:sldMk cId="3687961803" sldId="278"/>
            <ac:picMk id="4" creationId="{29BF2BFA-CEB1-6FA1-60DA-130094CB9709}"/>
          </ac:picMkLst>
        </pc:picChg>
      </pc:sldChg>
      <pc:sldChg chg="new del">
        <pc:chgData name="JY Zhang" userId="028756264d8c6cba" providerId="LiveId" clId="{1513BD3F-7536-8C49-8CB1-1F76DFDD96EE}" dt="2024-03-06T08:12:15.702" v="1200" actId="2696"/>
        <pc:sldMkLst>
          <pc:docMk/>
          <pc:sldMk cId="1689198143" sldId="279"/>
        </pc:sldMkLst>
      </pc:sldChg>
      <pc:sldChg chg="addSp delSp modSp new mod setBg">
        <pc:chgData name="JY Zhang" userId="028756264d8c6cba" providerId="LiveId" clId="{1513BD3F-7536-8C49-8CB1-1F76DFDD96EE}" dt="2024-03-14T06:30:14.810" v="3699" actId="20577"/>
        <pc:sldMkLst>
          <pc:docMk/>
          <pc:sldMk cId="3562323631" sldId="280"/>
        </pc:sldMkLst>
        <pc:spChg chg="mod">
          <ac:chgData name="JY Zhang" userId="028756264d8c6cba" providerId="LiveId" clId="{1513BD3F-7536-8C49-8CB1-1F76DFDD96EE}" dt="2024-03-06T08:08:59.075" v="1168" actId="26606"/>
          <ac:spMkLst>
            <pc:docMk/>
            <pc:sldMk cId="3562323631" sldId="280"/>
            <ac:spMk id="2" creationId="{0600F4A1-9349-83D1-DAB2-20FAF67F682A}"/>
          </ac:spMkLst>
        </pc:spChg>
        <pc:spChg chg="mod">
          <ac:chgData name="JY Zhang" userId="028756264d8c6cba" providerId="LiveId" clId="{1513BD3F-7536-8C49-8CB1-1F76DFDD96EE}" dt="2024-03-14T06:30:14.810" v="3699" actId="20577"/>
          <ac:spMkLst>
            <pc:docMk/>
            <pc:sldMk cId="3562323631" sldId="280"/>
            <ac:spMk id="3" creationId="{D050DCEE-AF43-DB88-135E-D059785D4753}"/>
          </ac:spMkLst>
        </pc:spChg>
        <pc:spChg chg="add mod">
          <ac:chgData name="JY Zhang" userId="028756264d8c6cba" providerId="LiveId" clId="{1513BD3F-7536-8C49-8CB1-1F76DFDD96EE}" dt="2024-03-06T08:09:44.921" v="1182" actId="1076"/>
          <ac:spMkLst>
            <pc:docMk/>
            <pc:sldMk cId="3562323631" sldId="280"/>
            <ac:spMk id="7" creationId="{3C21D932-6A92-9968-4125-0B097B85D6AB}"/>
          </ac:spMkLst>
        </pc:spChg>
        <pc:spChg chg="add del">
          <ac:chgData name="JY Zhang" userId="028756264d8c6cba" providerId="LiveId" clId="{1513BD3F-7536-8C49-8CB1-1F76DFDD96EE}" dt="2024-03-06T08:08:59.075" v="1168" actId="26606"/>
          <ac:spMkLst>
            <pc:docMk/>
            <pc:sldMk cId="3562323631" sldId="280"/>
            <ac:spMk id="10" creationId="{2B97F24A-32CE-4C1C-A50D-3016B394DCFB}"/>
          </ac:spMkLst>
        </pc:spChg>
        <pc:spChg chg="add del">
          <ac:chgData name="JY Zhang" userId="028756264d8c6cba" providerId="LiveId" clId="{1513BD3F-7536-8C49-8CB1-1F76DFDD96EE}" dt="2024-03-06T08:08:59.075" v="1168" actId="26606"/>
          <ac:spMkLst>
            <pc:docMk/>
            <pc:sldMk cId="3562323631" sldId="280"/>
            <ac:spMk id="12" creationId="{CD8B4F24-440B-49E9-B85D-733523DC064B}"/>
          </ac:spMkLst>
        </pc:spChg>
        <pc:picChg chg="add del mod">
          <ac:chgData name="JY Zhang" userId="028756264d8c6cba" providerId="LiveId" clId="{1513BD3F-7536-8C49-8CB1-1F76DFDD96EE}" dt="2024-03-06T08:08:31.199" v="1153" actId="21"/>
          <ac:picMkLst>
            <pc:docMk/>
            <pc:sldMk cId="3562323631" sldId="280"/>
            <ac:picMk id="4" creationId="{B9C43D92-2D57-173C-FE81-AC4BF885E03A}"/>
          </ac:picMkLst>
        </pc:picChg>
        <pc:picChg chg="add mod">
          <ac:chgData name="JY Zhang" userId="028756264d8c6cba" providerId="LiveId" clId="{1513BD3F-7536-8C49-8CB1-1F76DFDD96EE}" dt="2024-03-06T08:09:14.609" v="1172" actId="1076"/>
          <ac:picMkLst>
            <pc:docMk/>
            <pc:sldMk cId="3562323631" sldId="280"/>
            <ac:picMk id="5" creationId="{C91F56FB-3FDF-1EF9-A575-60D9173DEF1F}"/>
          </ac:picMkLst>
        </pc:picChg>
      </pc:sldChg>
      <pc:sldChg chg="addSp delSp modSp new mod">
        <pc:chgData name="JY Zhang" userId="028756264d8c6cba" providerId="LiveId" clId="{1513BD3F-7536-8C49-8CB1-1F76DFDD96EE}" dt="2024-03-06T08:05:33.859" v="1017" actId="478"/>
        <pc:sldMkLst>
          <pc:docMk/>
          <pc:sldMk cId="3715903852" sldId="281"/>
        </pc:sldMkLst>
        <pc:spChg chg="mod">
          <ac:chgData name="JY Zhang" userId="028756264d8c6cba" providerId="LiveId" clId="{1513BD3F-7536-8C49-8CB1-1F76DFDD96EE}" dt="2024-03-06T08:05:24.947" v="1013" actId="20577"/>
          <ac:spMkLst>
            <pc:docMk/>
            <pc:sldMk cId="3715903852" sldId="281"/>
            <ac:spMk id="2" creationId="{55D6A73E-78C8-FCC3-E4F5-5D2A53FF25EF}"/>
          </ac:spMkLst>
        </pc:spChg>
        <pc:spChg chg="del">
          <ac:chgData name="JY Zhang" userId="028756264d8c6cba" providerId="LiveId" clId="{1513BD3F-7536-8C49-8CB1-1F76DFDD96EE}" dt="2024-03-06T08:05:33.859" v="1017" actId="478"/>
          <ac:spMkLst>
            <pc:docMk/>
            <pc:sldMk cId="3715903852" sldId="281"/>
            <ac:spMk id="3" creationId="{09AD63D9-1517-F43C-B74F-F309B0A9F3FE}"/>
          </ac:spMkLst>
        </pc:spChg>
        <pc:spChg chg="add del mod">
          <ac:chgData name="JY Zhang" userId="028756264d8c6cba" providerId="LiveId" clId="{1513BD3F-7536-8C49-8CB1-1F76DFDD96EE}" dt="2024-03-06T08:05:32.262" v="1016" actId="478"/>
          <ac:spMkLst>
            <pc:docMk/>
            <pc:sldMk cId="3715903852" sldId="281"/>
            <ac:spMk id="5" creationId="{67B3489D-8308-7376-95B4-BACE528CB29D}"/>
          </ac:spMkLst>
        </pc:spChg>
        <pc:spChg chg="add del mod">
          <ac:chgData name="JY Zhang" userId="028756264d8c6cba" providerId="LiveId" clId="{1513BD3F-7536-8C49-8CB1-1F76DFDD96EE}" dt="2024-03-06T08:05:30.053" v="1015" actId="478"/>
          <ac:spMkLst>
            <pc:docMk/>
            <pc:sldMk cId="3715903852" sldId="281"/>
            <ac:spMk id="6" creationId="{5F5B9C08-ACB9-32A9-A2FD-A7C683E7385D}"/>
          </ac:spMkLst>
        </pc:spChg>
        <pc:spChg chg="add mod">
          <ac:chgData name="JY Zhang" userId="028756264d8c6cba" providerId="LiveId" clId="{1513BD3F-7536-8C49-8CB1-1F76DFDD96EE}" dt="2024-03-06T08:05:27.239" v="1014"/>
          <ac:spMkLst>
            <pc:docMk/>
            <pc:sldMk cId="3715903852" sldId="281"/>
            <ac:spMk id="7" creationId="{41BB2990-7D60-9DD1-17EF-EB799FF6B76F}"/>
          </ac:spMkLst>
        </pc:spChg>
        <pc:spChg chg="add mod">
          <ac:chgData name="JY Zhang" userId="028756264d8c6cba" providerId="LiveId" clId="{1513BD3F-7536-8C49-8CB1-1F76DFDD96EE}" dt="2024-03-06T08:05:27.239" v="1014"/>
          <ac:spMkLst>
            <pc:docMk/>
            <pc:sldMk cId="3715903852" sldId="281"/>
            <ac:spMk id="8" creationId="{30796F90-8C09-9008-E969-9114BC49DDDD}"/>
          </ac:spMkLst>
        </pc:spChg>
        <pc:picChg chg="add mod">
          <ac:chgData name="JY Zhang" userId="028756264d8c6cba" providerId="LiveId" clId="{1513BD3F-7536-8C49-8CB1-1F76DFDD96EE}" dt="2024-03-06T08:05:27.239" v="1014"/>
          <ac:picMkLst>
            <pc:docMk/>
            <pc:sldMk cId="3715903852" sldId="281"/>
            <ac:picMk id="4" creationId="{F92E29BF-77B9-E4DB-C83D-5DB6045D4898}"/>
          </ac:picMkLst>
        </pc:picChg>
      </pc:sldChg>
      <pc:sldChg chg="delSp modSp add mod">
        <pc:chgData name="JY Zhang" userId="028756264d8c6cba" providerId="LiveId" clId="{1513BD3F-7536-8C49-8CB1-1F76DFDD96EE}" dt="2024-03-06T08:11:55.216" v="1199" actId="404"/>
        <pc:sldMkLst>
          <pc:docMk/>
          <pc:sldMk cId="3978803644" sldId="282"/>
        </pc:sldMkLst>
        <pc:spChg chg="mod">
          <ac:chgData name="JY Zhang" userId="028756264d8c6cba" providerId="LiveId" clId="{1513BD3F-7536-8C49-8CB1-1F76DFDD96EE}" dt="2024-03-06T08:11:55.216" v="1199" actId="404"/>
          <ac:spMkLst>
            <pc:docMk/>
            <pc:sldMk cId="3978803644" sldId="282"/>
            <ac:spMk id="3" creationId="{D050DCEE-AF43-DB88-135E-D059785D4753}"/>
          </ac:spMkLst>
        </pc:spChg>
        <pc:picChg chg="del">
          <ac:chgData name="JY Zhang" userId="028756264d8c6cba" providerId="LiveId" clId="{1513BD3F-7536-8C49-8CB1-1F76DFDD96EE}" dt="2024-03-06T08:09:32.536" v="1180" actId="478"/>
          <ac:picMkLst>
            <pc:docMk/>
            <pc:sldMk cId="3978803644" sldId="282"/>
            <ac:picMk id="5" creationId="{C91F56FB-3FDF-1EF9-A575-60D9173DEF1F}"/>
          </ac:picMkLst>
        </pc:picChg>
      </pc:sldChg>
      <pc:sldChg chg="modSp new mod">
        <pc:chgData name="JY Zhang" userId="028756264d8c6cba" providerId="LiveId" clId="{1513BD3F-7536-8C49-8CB1-1F76DFDD96EE}" dt="2024-03-06T08:14:12.758" v="1268" actId="20577"/>
        <pc:sldMkLst>
          <pc:docMk/>
          <pc:sldMk cId="172400493" sldId="283"/>
        </pc:sldMkLst>
        <pc:spChg chg="mod">
          <ac:chgData name="JY Zhang" userId="028756264d8c6cba" providerId="LiveId" clId="{1513BD3F-7536-8C49-8CB1-1F76DFDD96EE}" dt="2024-03-06T08:14:12.758" v="1268" actId="20577"/>
          <ac:spMkLst>
            <pc:docMk/>
            <pc:sldMk cId="172400493" sldId="283"/>
            <ac:spMk id="2" creationId="{410439BC-3C34-4726-DB11-89DBB6C1B6B2}"/>
          </ac:spMkLst>
        </pc:spChg>
        <pc:spChg chg="mod">
          <ac:chgData name="JY Zhang" userId="028756264d8c6cba" providerId="LiveId" clId="{1513BD3F-7536-8C49-8CB1-1F76DFDD96EE}" dt="2024-03-06T08:14:05.774" v="1255" actId="20577"/>
          <ac:spMkLst>
            <pc:docMk/>
            <pc:sldMk cId="172400493" sldId="283"/>
            <ac:spMk id="3" creationId="{C4A776F4-947F-24AC-93C4-7FA873D1559F}"/>
          </ac:spMkLst>
        </pc:spChg>
      </pc:sldChg>
      <pc:sldChg chg="addSp delSp modSp new del mod">
        <pc:chgData name="JY Zhang" userId="028756264d8c6cba" providerId="LiveId" clId="{1513BD3F-7536-8C49-8CB1-1F76DFDD96EE}" dt="2024-03-12T01:55:25.725" v="2638" actId="2696"/>
        <pc:sldMkLst>
          <pc:docMk/>
          <pc:sldMk cId="3344580314" sldId="284"/>
        </pc:sldMkLst>
        <pc:spChg chg="mod">
          <ac:chgData name="JY Zhang" userId="028756264d8c6cba" providerId="LiveId" clId="{1513BD3F-7536-8C49-8CB1-1F76DFDD96EE}" dt="2024-03-06T08:54:09.608" v="1330" actId="108"/>
          <ac:spMkLst>
            <pc:docMk/>
            <pc:sldMk cId="3344580314" sldId="284"/>
            <ac:spMk id="2" creationId="{9C1B0D2A-4F87-D52B-4A77-6E2B4F14EBCF}"/>
          </ac:spMkLst>
        </pc:spChg>
        <pc:spChg chg="del">
          <ac:chgData name="JY Zhang" userId="028756264d8c6cba" providerId="LiveId" clId="{1513BD3F-7536-8C49-8CB1-1F76DFDD96EE}" dt="2024-03-06T08:57:08.264" v="1331"/>
          <ac:spMkLst>
            <pc:docMk/>
            <pc:sldMk cId="3344580314" sldId="284"/>
            <ac:spMk id="3" creationId="{10B8FC2B-78D2-4753-23A5-892A1C6FB877}"/>
          </ac:spMkLst>
        </pc:spChg>
        <pc:picChg chg="add mod">
          <ac:chgData name="JY Zhang" userId="028756264d8c6cba" providerId="LiveId" clId="{1513BD3F-7536-8C49-8CB1-1F76DFDD96EE}" dt="2024-03-06T08:57:08.264" v="1331"/>
          <ac:picMkLst>
            <pc:docMk/>
            <pc:sldMk cId="3344580314" sldId="284"/>
            <ac:picMk id="4" creationId="{7AE894AE-763F-8BEC-5939-E3C9B4536A41}"/>
          </ac:picMkLst>
        </pc:picChg>
      </pc:sldChg>
      <pc:sldChg chg="modSp new del mod ord">
        <pc:chgData name="JY Zhang" userId="028756264d8c6cba" providerId="LiveId" clId="{1513BD3F-7536-8C49-8CB1-1F76DFDD96EE}" dt="2024-03-12T01:55:25.713" v="2634" actId="2696"/>
        <pc:sldMkLst>
          <pc:docMk/>
          <pc:sldMk cId="3123058754" sldId="285"/>
        </pc:sldMkLst>
        <pc:spChg chg="mod">
          <ac:chgData name="JY Zhang" userId="028756264d8c6cba" providerId="LiveId" clId="{1513BD3F-7536-8C49-8CB1-1F76DFDD96EE}" dt="2024-03-06T08:52:22.040" v="1321" actId="20577"/>
          <ac:spMkLst>
            <pc:docMk/>
            <pc:sldMk cId="3123058754" sldId="285"/>
            <ac:spMk id="2" creationId="{90AE99C0-B0BF-1093-F563-5D9D317989BD}"/>
          </ac:spMkLst>
        </pc:spChg>
      </pc:sldChg>
      <pc:sldChg chg="addSp delSp modSp add del mod">
        <pc:chgData name="JY Zhang" userId="028756264d8c6cba" providerId="LiveId" clId="{1513BD3F-7536-8C49-8CB1-1F76DFDD96EE}" dt="2024-03-12T01:55:25.728" v="2639" actId="2696"/>
        <pc:sldMkLst>
          <pc:docMk/>
          <pc:sldMk cId="2485108131" sldId="286"/>
        </pc:sldMkLst>
        <pc:spChg chg="add del mod">
          <ac:chgData name="JY Zhang" userId="028756264d8c6cba" providerId="LiveId" clId="{1513BD3F-7536-8C49-8CB1-1F76DFDD96EE}" dt="2024-03-06T09:49:54.442" v="1358"/>
          <ac:spMkLst>
            <pc:docMk/>
            <pc:sldMk cId="2485108131" sldId="286"/>
            <ac:spMk id="5" creationId="{56FF652F-994F-2816-9018-37531312012F}"/>
          </ac:spMkLst>
        </pc:spChg>
        <pc:spChg chg="add mod">
          <ac:chgData name="JY Zhang" userId="028756264d8c6cba" providerId="LiveId" clId="{1513BD3F-7536-8C49-8CB1-1F76DFDD96EE}" dt="2024-03-06T09:57:56.226" v="1387" actId="14100"/>
          <ac:spMkLst>
            <pc:docMk/>
            <pc:sldMk cId="2485108131" sldId="286"/>
            <ac:spMk id="8" creationId="{2943A012-878B-AB00-F41E-25F6118BF921}"/>
          </ac:spMkLst>
        </pc:spChg>
        <pc:picChg chg="del">
          <ac:chgData name="JY Zhang" userId="028756264d8c6cba" providerId="LiveId" clId="{1513BD3F-7536-8C49-8CB1-1F76DFDD96EE}" dt="2024-03-06T08:57:13.046" v="1333" actId="478"/>
          <ac:picMkLst>
            <pc:docMk/>
            <pc:sldMk cId="2485108131" sldId="286"/>
            <ac:picMk id="4" creationId="{7AE894AE-763F-8BEC-5939-E3C9B4536A41}"/>
          </ac:picMkLst>
        </pc:picChg>
        <pc:picChg chg="add mod">
          <ac:chgData name="JY Zhang" userId="028756264d8c6cba" providerId="LiveId" clId="{1513BD3F-7536-8C49-8CB1-1F76DFDD96EE}" dt="2024-03-06T09:50:16.510" v="1365" actId="1076"/>
          <ac:picMkLst>
            <pc:docMk/>
            <pc:sldMk cId="2485108131" sldId="286"/>
            <ac:picMk id="6" creationId="{B48C54E2-8606-F889-4B58-BD6C5E002BDE}"/>
          </ac:picMkLst>
        </pc:picChg>
        <pc:picChg chg="add mod">
          <ac:chgData name="JY Zhang" userId="028756264d8c6cba" providerId="LiveId" clId="{1513BD3F-7536-8C49-8CB1-1F76DFDD96EE}" dt="2024-03-06T09:57:49.760" v="1385" actId="1076"/>
          <ac:picMkLst>
            <pc:docMk/>
            <pc:sldMk cId="2485108131" sldId="286"/>
            <ac:picMk id="7" creationId="{162674F2-58DB-E154-FBE5-D0DBDA304853}"/>
          </ac:picMkLst>
        </pc:picChg>
      </pc:sldChg>
      <pc:sldChg chg="addSp delSp modSp new del mod">
        <pc:chgData name="JY Zhang" userId="028756264d8c6cba" providerId="LiveId" clId="{1513BD3F-7536-8C49-8CB1-1F76DFDD96EE}" dt="2024-03-12T01:55:25.723" v="2637" actId="2696"/>
        <pc:sldMkLst>
          <pc:docMk/>
          <pc:sldMk cId="3913062405" sldId="287"/>
        </pc:sldMkLst>
        <pc:spChg chg="mod">
          <ac:chgData name="JY Zhang" userId="028756264d8c6cba" providerId="LiveId" clId="{1513BD3F-7536-8C49-8CB1-1F76DFDD96EE}" dt="2024-03-06T09:55:07.737" v="1376"/>
          <ac:spMkLst>
            <pc:docMk/>
            <pc:sldMk cId="3913062405" sldId="287"/>
            <ac:spMk id="2" creationId="{3B6E2142-C054-D7E9-53F4-C87343B19CAC}"/>
          </ac:spMkLst>
        </pc:spChg>
        <pc:spChg chg="del">
          <ac:chgData name="JY Zhang" userId="028756264d8c6cba" providerId="LiveId" clId="{1513BD3F-7536-8C49-8CB1-1F76DFDD96EE}" dt="2024-03-06T09:54:35.889" v="1367"/>
          <ac:spMkLst>
            <pc:docMk/>
            <pc:sldMk cId="3913062405" sldId="287"/>
            <ac:spMk id="3" creationId="{E8C21BDF-82C9-00A9-1889-CA39986DA832}"/>
          </ac:spMkLst>
        </pc:spChg>
        <pc:spChg chg="add del mod">
          <ac:chgData name="JY Zhang" userId="028756264d8c6cba" providerId="LiveId" clId="{1513BD3F-7536-8C49-8CB1-1F76DFDD96EE}" dt="2024-03-06T09:55:02.723" v="1375"/>
          <ac:spMkLst>
            <pc:docMk/>
            <pc:sldMk cId="3913062405" sldId="287"/>
            <ac:spMk id="7" creationId="{09EE36B5-A219-96A0-4A14-7F925A8BA5F6}"/>
          </ac:spMkLst>
        </pc:spChg>
        <pc:spChg chg="add mod">
          <ac:chgData name="JY Zhang" userId="028756264d8c6cba" providerId="LiveId" clId="{1513BD3F-7536-8C49-8CB1-1F76DFDD96EE}" dt="2024-03-06T09:58:07.150" v="1391" actId="14100"/>
          <ac:spMkLst>
            <pc:docMk/>
            <pc:sldMk cId="3913062405" sldId="287"/>
            <ac:spMk id="9" creationId="{8395B075-ED82-ACC7-CB72-90007EBB3A33}"/>
          </ac:spMkLst>
        </pc:spChg>
        <pc:spChg chg="add del mod">
          <ac:chgData name="JY Zhang" userId="028756264d8c6cba" providerId="LiveId" clId="{1513BD3F-7536-8C49-8CB1-1F76DFDD96EE}" dt="2024-03-06T09:59:09.823" v="1393"/>
          <ac:spMkLst>
            <pc:docMk/>
            <pc:sldMk cId="3913062405" sldId="287"/>
            <ac:spMk id="10" creationId="{0F2B1882-128E-62B9-686B-8038157D23E8}"/>
          </ac:spMkLst>
        </pc:spChg>
        <pc:picChg chg="add del mod">
          <ac:chgData name="JY Zhang" userId="028756264d8c6cba" providerId="LiveId" clId="{1513BD3F-7536-8C49-8CB1-1F76DFDD96EE}" dt="2024-03-06T09:54:54.305" v="1374" actId="478"/>
          <ac:picMkLst>
            <pc:docMk/>
            <pc:sldMk cId="3913062405" sldId="287"/>
            <ac:picMk id="4" creationId="{A505DDE0-715A-0FBD-A68F-D2005436CD75}"/>
          </ac:picMkLst>
        </pc:picChg>
        <pc:picChg chg="add mod">
          <ac:chgData name="JY Zhang" userId="028756264d8c6cba" providerId="LiveId" clId="{1513BD3F-7536-8C49-8CB1-1F76DFDD96EE}" dt="2024-03-06T09:55:17.474" v="1381" actId="14100"/>
          <ac:picMkLst>
            <pc:docMk/>
            <pc:sldMk cId="3913062405" sldId="287"/>
            <ac:picMk id="5" creationId="{8FA7EEA2-BEC8-3876-71DD-2A916747B035}"/>
          </ac:picMkLst>
        </pc:picChg>
        <pc:picChg chg="add mod">
          <ac:chgData name="JY Zhang" userId="028756264d8c6cba" providerId="LiveId" clId="{1513BD3F-7536-8C49-8CB1-1F76DFDD96EE}" dt="2024-03-06T09:55:18.341" v="1382" actId="1076"/>
          <ac:picMkLst>
            <pc:docMk/>
            <pc:sldMk cId="3913062405" sldId="287"/>
            <ac:picMk id="8" creationId="{F6AB5881-3DA6-15F9-7949-2A4978CD4A87}"/>
          </ac:picMkLst>
        </pc:picChg>
      </pc:sldChg>
      <pc:sldChg chg="add del">
        <pc:chgData name="JY Zhang" userId="028756264d8c6cba" providerId="LiveId" clId="{1513BD3F-7536-8C49-8CB1-1F76DFDD96EE}" dt="2024-03-12T01:55:25.718" v="2635" actId="2696"/>
        <pc:sldMkLst>
          <pc:docMk/>
          <pc:sldMk cId="1166054929" sldId="288"/>
        </pc:sldMkLst>
      </pc:sldChg>
      <pc:sldChg chg="addSp delSp modSp new mod">
        <pc:chgData name="JY Zhang" userId="028756264d8c6cba" providerId="LiveId" clId="{1513BD3F-7536-8C49-8CB1-1F76DFDD96EE}" dt="2024-03-11T03:54:00.924" v="1827" actId="1076"/>
        <pc:sldMkLst>
          <pc:docMk/>
          <pc:sldMk cId="2675732744" sldId="289"/>
        </pc:sldMkLst>
        <pc:spChg chg="mod">
          <ac:chgData name="JY Zhang" userId="028756264d8c6cba" providerId="LiveId" clId="{1513BD3F-7536-8C49-8CB1-1F76DFDD96EE}" dt="2024-03-06T12:22:12.609" v="1431" actId="20577"/>
          <ac:spMkLst>
            <pc:docMk/>
            <pc:sldMk cId="2675732744" sldId="289"/>
            <ac:spMk id="2" creationId="{7B2EAC1B-DE40-9261-C7D7-78657C9298C7}"/>
          </ac:spMkLst>
        </pc:spChg>
        <pc:spChg chg="del">
          <ac:chgData name="JY Zhang" userId="028756264d8c6cba" providerId="LiveId" clId="{1513BD3F-7536-8C49-8CB1-1F76DFDD96EE}" dt="2024-03-06T12:36:57.952" v="1432"/>
          <ac:spMkLst>
            <pc:docMk/>
            <pc:sldMk cId="2675732744" sldId="289"/>
            <ac:spMk id="3" creationId="{B84D008C-B2DC-76CE-F46E-13F47FC7810A}"/>
          </ac:spMkLst>
        </pc:spChg>
        <pc:spChg chg="add del mod">
          <ac:chgData name="JY Zhang" userId="028756264d8c6cba" providerId="LiveId" clId="{1513BD3F-7536-8C49-8CB1-1F76DFDD96EE}" dt="2024-03-06T12:59:12.092" v="1555" actId="21"/>
          <ac:spMkLst>
            <pc:docMk/>
            <pc:sldMk cId="2675732744" sldId="289"/>
            <ac:spMk id="4" creationId="{41C0FEF1-EFDB-5A39-37E9-167C3D4B7AD5}"/>
          </ac:spMkLst>
        </pc:spChg>
        <pc:spChg chg="add mod">
          <ac:chgData name="JY Zhang" userId="028756264d8c6cba" providerId="LiveId" clId="{1513BD3F-7536-8C49-8CB1-1F76DFDD96EE}" dt="2024-03-11T03:54:00.924" v="1827" actId="1076"/>
          <ac:spMkLst>
            <pc:docMk/>
            <pc:sldMk cId="2675732744" sldId="289"/>
            <ac:spMk id="5" creationId="{465070BF-902F-D147-E206-E316797C9A2E}"/>
          </ac:spMkLst>
        </pc:spChg>
        <pc:spChg chg="add del mod">
          <ac:chgData name="JY Zhang" userId="028756264d8c6cba" providerId="LiveId" clId="{1513BD3F-7536-8C49-8CB1-1F76DFDD96EE}" dt="2024-03-06T12:59:12.092" v="1555" actId="21"/>
          <ac:spMkLst>
            <pc:docMk/>
            <pc:sldMk cId="2675732744" sldId="289"/>
            <ac:spMk id="5" creationId="{5E7E1FA5-4653-F597-14F2-F9D9608D6E0F}"/>
          </ac:spMkLst>
        </pc:spChg>
        <pc:spChg chg="add del mod">
          <ac:chgData name="JY Zhang" userId="028756264d8c6cba" providerId="LiveId" clId="{1513BD3F-7536-8C49-8CB1-1F76DFDD96EE}" dt="2024-03-06T13:00:29.363" v="1571"/>
          <ac:spMkLst>
            <pc:docMk/>
            <pc:sldMk cId="2675732744" sldId="289"/>
            <ac:spMk id="6" creationId="{075B10AD-8A97-C3DB-22BA-410FC622DE74}"/>
          </ac:spMkLst>
        </pc:spChg>
        <pc:spChg chg="add del mod">
          <ac:chgData name="JY Zhang" userId="028756264d8c6cba" providerId="LiveId" clId="{1513BD3F-7536-8C49-8CB1-1F76DFDD96EE}" dt="2024-03-06T13:13:29.875" v="1654"/>
          <ac:spMkLst>
            <pc:docMk/>
            <pc:sldMk cId="2675732744" sldId="289"/>
            <ac:spMk id="8" creationId="{6CF5DCE2-98AC-9408-ADB4-560BE27AD766}"/>
          </ac:spMkLst>
        </pc:spChg>
        <pc:spChg chg="add del mod">
          <ac:chgData name="JY Zhang" userId="028756264d8c6cba" providerId="LiveId" clId="{1513BD3F-7536-8C49-8CB1-1F76DFDD96EE}" dt="2024-03-06T13:13:29.875" v="1654"/>
          <ac:spMkLst>
            <pc:docMk/>
            <pc:sldMk cId="2675732744" sldId="289"/>
            <ac:spMk id="11" creationId="{E934FB35-AA81-87FF-F0C6-6DA68EC07B7E}"/>
          </ac:spMkLst>
        </pc:spChg>
        <pc:spChg chg="add del mod">
          <ac:chgData name="JY Zhang" userId="028756264d8c6cba" providerId="LiveId" clId="{1513BD3F-7536-8C49-8CB1-1F76DFDD96EE}" dt="2024-03-06T13:13:49.167" v="1664"/>
          <ac:spMkLst>
            <pc:docMk/>
            <pc:sldMk cId="2675732744" sldId="289"/>
            <ac:spMk id="13" creationId="{D8D5E964-5127-3A49-2D43-B1BDD14487CB}"/>
          </ac:spMkLst>
        </pc:spChg>
        <pc:spChg chg="add del mod">
          <ac:chgData name="JY Zhang" userId="028756264d8c6cba" providerId="LiveId" clId="{1513BD3F-7536-8C49-8CB1-1F76DFDD96EE}" dt="2024-03-06T13:13:49.167" v="1664"/>
          <ac:spMkLst>
            <pc:docMk/>
            <pc:sldMk cId="2675732744" sldId="289"/>
            <ac:spMk id="16" creationId="{C913D12F-6000-B88E-5B91-14A3E8CFCFD8}"/>
          </ac:spMkLst>
        </pc:spChg>
        <pc:spChg chg="add del mod">
          <ac:chgData name="JY Zhang" userId="028756264d8c6cba" providerId="LiveId" clId="{1513BD3F-7536-8C49-8CB1-1F76DFDD96EE}" dt="2024-03-06T13:14:07.520" v="1669"/>
          <ac:spMkLst>
            <pc:docMk/>
            <pc:sldMk cId="2675732744" sldId="289"/>
            <ac:spMk id="18" creationId="{A0090BDA-0397-F5B9-E8A1-E7BD234A987B}"/>
          </ac:spMkLst>
        </pc:spChg>
        <pc:spChg chg="add del mod">
          <ac:chgData name="JY Zhang" userId="028756264d8c6cba" providerId="LiveId" clId="{1513BD3F-7536-8C49-8CB1-1F76DFDD96EE}" dt="2024-03-06T13:14:07.520" v="1669"/>
          <ac:spMkLst>
            <pc:docMk/>
            <pc:sldMk cId="2675732744" sldId="289"/>
            <ac:spMk id="19" creationId="{9079F5F8-EC23-F7EC-CC28-8A85EDE1F96C}"/>
          </ac:spMkLst>
        </pc:spChg>
        <pc:spChg chg="add del mod">
          <ac:chgData name="JY Zhang" userId="028756264d8c6cba" providerId="LiveId" clId="{1513BD3F-7536-8C49-8CB1-1F76DFDD96EE}" dt="2024-03-06T13:14:07.520" v="1669"/>
          <ac:spMkLst>
            <pc:docMk/>
            <pc:sldMk cId="2675732744" sldId="289"/>
            <ac:spMk id="22" creationId="{3F80A42F-92EF-D454-EA61-A12B744CEC61}"/>
          </ac:spMkLst>
        </pc:spChg>
        <pc:picChg chg="add mod">
          <ac:chgData name="JY Zhang" userId="028756264d8c6cba" providerId="LiveId" clId="{1513BD3F-7536-8C49-8CB1-1F76DFDD96EE}" dt="2024-03-11T03:53:47.329" v="1820" actId="14100"/>
          <ac:picMkLst>
            <pc:docMk/>
            <pc:sldMk cId="2675732744" sldId="289"/>
            <ac:picMk id="7" creationId="{47AB56F3-F719-4214-0F3E-F82B42DD1317}"/>
          </ac:picMkLst>
        </pc:picChg>
        <pc:picChg chg="add del mod">
          <ac:chgData name="JY Zhang" userId="028756264d8c6cba" providerId="LiveId" clId="{1513BD3F-7536-8C49-8CB1-1F76DFDD96EE}" dt="2024-03-06T13:13:41.703" v="1662"/>
          <ac:picMkLst>
            <pc:docMk/>
            <pc:sldMk cId="2675732744" sldId="289"/>
            <ac:picMk id="12" creationId="{EED5E619-4F7F-FC00-B967-758E3A850F6C}"/>
          </ac:picMkLst>
        </pc:picChg>
        <pc:picChg chg="add del">
          <ac:chgData name="JY Zhang" userId="028756264d8c6cba" providerId="LiveId" clId="{1513BD3F-7536-8C49-8CB1-1F76DFDD96EE}" dt="2024-03-06T13:13:52.128" v="1666"/>
          <ac:picMkLst>
            <pc:docMk/>
            <pc:sldMk cId="2675732744" sldId="289"/>
            <ac:picMk id="17" creationId="{4A7E969F-8BAB-55DC-ED54-65B3D8806563}"/>
          </ac:picMkLst>
        </pc:picChg>
        <pc:picChg chg="add mod">
          <ac:chgData name="JY Zhang" userId="028756264d8c6cba" providerId="LiveId" clId="{1513BD3F-7536-8C49-8CB1-1F76DFDD96EE}" dt="2024-03-11T03:53:47.329" v="1820" actId="14100"/>
          <ac:picMkLst>
            <pc:docMk/>
            <pc:sldMk cId="2675732744" sldId="289"/>
            <ac:picMk id="23" creationId="{C473E60D-C916-EC32-33A0-3BB24780BFA5}"/>
          </ac:picMkLst>
        </pc:picChg>
        <pc:picChg chg="add del mod">
          <ac:chgData name="JY Zhang" userId="028756264d8c6cba" providerId="LiveId" clId="{1513BD3F-7536-8C49-8CB1-1F76DFDD96EE}" dt="2024-03-06T13:00:26.458" v="1569" actId="478"/>
          <ac:picMkLst>
            <pc:docMk/>
            <pc:sldMk cId="2675732744" sldId="289"/>
            <ac:picMk id="2050" creationId="{7F88D1E1-5A9C-B8D5-E785-D9A1ECB5FB6A}"/>
          </ac:picMkLst>
        </pc:picChg>
        <pc:picChg chg="add del mod">
          <ac:chgData name="JY Zhang" userId="028756264d8c6cba" providerId="LiveId" clId="{1513BD3F-7536-8C49-8CB1-1F76DFDD96EE}" dt="2024-03-06T13:00:28.499" v="1570" actId="21"/>
          <ac:picMkLst>
            <pc:docMk/>
            <pc:sldMk cId="2675732744" sldId="289"/>
            <ac:picMk id="2052" creationId="{6F4FA160-3695-0FA7-9606-06D4D1362BDC}"/>
          </ac:picMkLst>
        </pc:picChg>
        <pc:picChg chg="add del">
          <ac:chgData name="JY Zhang" userId="028756264d8c6cba" providerId="LiveId" clId="{1513BD3F-7536-8C49-8CB1-1F76DFDD96EE}" dt="2024-03-06T13:12:22.773" v="1646" actId="478"/>
          <ac:picMkLst>
            <pc:docMk/>
            <pc:sldMk cId="2675732744" sldId="289"/>
            <ac:picMk id="2054" creationId="{5E8181DF-7504-CC62-DBB3-05204DC3067D}"/>
          </ac:picMkLst>
        </pc:picChg>
        <pc:cxnChg chg="add del mod">
          <ac:chgData name="JY Zhang" userId="028756264d8c6cba" providerId="LiveId" clId="{1513BD3F-7536-8C49-8CB1-1F76DFDD96EE}" dt="2024-03-06T13:13:29.875" v="1654"/>
          <ac:cxnSpMkLst>
            <pc:docMk/>
            <pc:sldMk cId="2675732744" sldId="289"/>
            <ac:cxnSpMk id="9" creationId="{C5583009-4999-B5AF-BEBA-8092194CCB20}"/>
          </ac:cxnSpMkLst>
        </pc:cxnChg>
        <pc:cxnChg chg="add del mod">
          <ac:chgData name="JY Zhang" userId="028756264d8c6cba" providerId="LiveId" clId="{1513BD3F-7536-8C49-8CB1-1F76DFDD96EE}" dt="2024-03-06T13:13:29.875" v="1654"/>
          <ac:cxnSpMkLst>
            <pc:docMk/>
            <pc:sldMk cId="2675732744" sldId="289"/>
            <ac:cxnSpMk id="10" creationId="{AB3FF33F-D80A-BBF9-CD96-F4B60BDD58CD}"/>
          </ac:cxnSpMkLst>
        </pc:cxnChg>
        <pc:cxnChg chg="add del mod">
          <ac:chgData name="JY Zhang" userId="028756264d8c6cba" providerId="LiveId" clId="{1513BD3F-7536-8C49-8CB1-1F76DFDD96EE}" dt="2024-03-06T13:13:49.167" v="1664"/>
          <ac:cxnSpMkLst>
            <pc:docMk/>
            <pc:sldMk cId="2675732744" sldId="289"/>
            <ac:cxnSpMk id="14" creationId="{2AB527D0-19D5-8126-E29B-82B46BE898AF}"/>
          </ac:cxnSpMkLst>
        </pc:cxnChg>
        <pc:cxnChg chg="add del mod">
          <ac:chgData name="JY Zhang" userId="028756264d8c6cba" providerId="LiveId" clId="{1513BD3F-7536-8C49-8CB1-1F76DFDD96EE}" dt="2024-03-06T13:13:49.167" v="1664"/>
          <ac:cxnSpMkLst>
            <pc:docMk/>
            <pc:sldMk cId="2675732744" sldId="289"/>
            <ac:cxnSpMk id="15" creationId="{E707F015-00D8-5CE0-D6C0-26A71D5C2F29}"/>
          </ac:cxnSpMkLst>
        </pc:cxnChg>
        <pc:cxnChg chg="add del mod">
          <ac:chgData name="JY Zhang" userId="028756264d8c6cba" providerId="LiveId" clId="{1513BD3F-7536-8C49-8CB1-1F76DFDD96EE}" dt="2024-03-06T13:14:07.520" v="1669"/>
          <ac:cxnSpMkLst>
            <pc:docMk/>
            <pc:sldMk cId="2675732744" sldId="289"/>
            <ac:cxnSpMk id="20" creationId="{04276FED-236D-391E-7BD6-628244C8CEC2}"/>
          </ac:cxnSpMkLst>
        </pc:cxnChg>
        <pc:cxnChg chg="add del mod">
          <ac:chgData name="JY Zhang" userId="028756264d8c6cba" providerId="LiveId" clId="{1513BD3F-7536-8C49-8CB1-1F76DFDD96EE}" dt="2024-03-06T13:14:07.520" v="1669"/>
          <ac:cxnSpMkLst>
            <pc:docMk/>
            <pc:sldMk cId="2675732744" sldId="289"/>
            <ac:cxnSpMk id="21" creationId="{8A434774-E472-13A9-8F19-84F078DA252A}"/>
          </ac:cxnSpMkLst>
        </pc:cxnChg>
        <pc:cxnChg chg="add mod">
          <ac:chgData name="JY Zhang" userId="028756264d8c6cba" providerId="LiveId" clId="{1513BD3F-7536-8C49-8CB1-1F76DFDD96EE}" dt="2024-03-11T03:53:47.329" v="1820" actId="14100"/>
          <ac:cxnSpMkLst>
            <pc:docMk/>
            <pc:sldMk cId="2675732744" sldId="289"/>
            <ac:cxnSpMk id="25" creationId="{C398A6D1-9703-F1B1-7E65-4C7E49891156}"/>
          </ac:cxnSpMkLst>
        </pc:cxnChg>
      </pc:sldChg>
      <pc:sldChg chg="addSp delSp modSp new mod ord">
        <pc:chgData name="JY Zhang" userId="028756264d8c6cba" providerId="LiveId" clId="{1513BD3F-7536-8C49-8CB1-1F76DFDD96EE}" dt="2024-03-11T03:50:39.124" v="1791" actId="20578"/>
        <pc:sldMkLst>
          <pc:docMk/>
          <pc:sldMk cId="1137246746" sldId="290"/>
        </pc:sldMkLst>
        <pc:spChg chg="mod">
          <ac:chgData name="JY Zhang" userId="028756264d8c6cba" providerId="LiveId" clId="{1513BD3F-7536-8C49-8CB1-1F76DFDD96EE}" dt="2024-03-06T12:52:11.426" v="1510" actId="20577"/>
          <ac:spMkLst>
            <pc:docMk/>
            <pc:sldMk cId="1137246746" sldId="290"/>
            <ac:spMk id="2" creationId="{722AD5B0-C224-E486-B344-AEAA77E3A43B}"/>
          </ac:spMkLst>
        </pc:spChg>
        <pc:spChg chg="del mod">
          <ac:chgData name="JY Zhang" userId="028756264d8c6cba" providerId="LiveId" clId="{1513BD3F-7536-8C49-8CB1-1F76DFDD96EE}" dt="2024-03-11T03:48:11.695" v="1730"/>
          <ac:spMkLst>
            <pc:docMk/>
            <pc:sldMk cId="1137246746" sldId="290"/>
            <ac:spMk id="3" creationId="{72C81658-8457-8FD0-361F-338493624925}"/>
          </ac:spMkLst>
        </pc:spChg>
        <pc:spChg chg="add mod">
          <ac:chgData name="JY Zhang" userId="028756264d8c6cba" providerId="LiveId" clId="{1513BD3F-7536-8C49-8CB1-1F76DFDD96EE}" dt="2024-03-11T03:48:23.384" v="1733" actId="1076"/>
          <ac:spMkLst>
            <pc:docMk/>
            <pc:sldMk cId="1137246746" sldId="290"/>
            <ac:spMk id="5" creationId="{A94BEFC3-9D6A-D8D4-AC1E-9AB14186CDB6}"/>
          </ac:spMkLst>
        </pc:spChg>
        <pc:picChg chg="add del mod">
          <ac:chgData name="JY Zhang" userId="028756264d8c6cba" providerId="LiveId" clId="{1513BD3F-7536-8C49-8CB1-1F76DFDD96EE}" dt="2024-03-11T03:48:10.489" v="1729" actId="21"/>
          <ac:picMkLst>
            <pc:docMk/>
            <pc:sldMk cId="1137246746" sldId="290"/>
            <ac:picMk id="4" creationId="{D35065FD-D3F5-2D26-02E9-16A34326EA7B}"/>
          </ac:picMkLst>
        </pc:picChg>
        <pc:picChg chg="add mod">
          <ac:chgData name="JY Zhang" userId="028756264d8c6cba" providerId="LiveId" clId="{1513BD3F-7536-8C49-8CB1-1F76DFDD96EE}" dt="2024-03-11T03:48:11.695" v="1730"/>
          <ac:picMkLst>
            <pc:docMk/>
            <pc:sldMk cId="1137246746" sldId="290"/>
            <ac:picMk id="6" creationId="{FD20E4EA-BCA8-23AB-9729-97AB40F77411}"/>
          </ac:picMkLst>
        </pc:picChg>
      </pc:sldChg>
      <pc:sldChg chg="addSp delSp modSp add mod ord modNotesTx">
        <pc:chgData name="JY Zhang" userId="028756264d8c6cba" providerId="LiveId" clId="{1513BD3F-7536-8C49-8CB1-1F76DFDD96EE}" dt="2024-03-28T08:06:38.093" v="4250" actId="1076"/>
        <pc:sldMkLst>
          <pc:docMk/>
          <pc:sldMk cId="2442499163" sldId="291"/>
        </pc:sldMkLst>
        <pc:spChg chg="mod">
          <ac:chgData name="JY Zhang" userId="028756264d8c6cba" providerId="LiveId" clId="{1513BD3F-7536-8C49-8CB1-1F76DFDD96EE}" dt="2024-03-11T03:55:46.186" v="1830"/>
          <ac:spMkLst>
            <pc:docMk/>
            <pc:sldMk cId="2442499163" sldId="291"/>
            <ac:spMk id="2" creationId="{7B2EAC1B-DE40-9261-C7D7-78657C9298C7}"/>
          </ac:spMkLst>
        </pc:spChg>
        <pc:spChg chg="add del mod">
          <ac:chgData name="JY Zhang" userId="028756264d8c6cba" providerId="LiveId" clId="{1513BD3F-7536-8C49-8CB1-1F76DFDD96EE}" dt="2024-03-06T13:03:44.319" v="1583"/>
          <ac:spMkLst>
            <pc:docMk/>
            <pc:sldMk cId="2442499163" sldId="291"/>
            <ac:spMk id="3" creationId="{C2FE04C8-272C-C08E-E133-338980301B73}"/>
          </ac:spMkLst>
        </pc:spChg>
        <pc:spChg chg="add mod">
          <ac:chgData name="JY Zhang" userId="028756264d8c6cba" providerId="LiveId" clId="{1513BD3F-7536-8C49-8CB1-1F76DFDD96EE}" dt="2024-03-28T08:06:38.093" v="4250" actId="1076"/>
          <ac:spMkLst>
            <pc:docMk/>
            <pc:sldMk cId="2442499163" sldId="291"/>
            <ac:spMk id="5" creationId="{CA5AAB44-20B6-B5DB-905D-4133B32DCA00}"/>
          </ac:spMkLst>
        </pc:spChg>
        <pc:spChg chg="add del mod">
          <ac:chgData name="JY Zhang" userId="028756264d8c6cba" providerId="LiveId" clId="{1513BD3F-7536-8C49-8CB1-1F76DFDD96EE}" dt="2024-03-11T03:56:29.727" v="1847"/>
          <ac:spMkLst>
            <pc:docMk/>
            <pc:sldMk cId="2442499163" sldId="291"/>
            <ac:spMk id="5" creationId="{E86C73CF-8E13-A1A6-2E4A-52D98C3397DB}"/>
          </ac:spMkLst>
        </pc:spChg>
        <pc:spChg chg="add mod">
          <ac:chgData name="JY Zhang" userId="028756264d8c6cba" providerId="LiveId" clId="{1513BD3F-7536-8C49-8CB1-1F76DFDD96EE}" dt="2024-03-06T13:07:43.944" v="1633" actId="14100"/>
          <ac:spMkLst>
            <pc:docMk/>
            <pc:sldMk cId="2442499163" sldId="291"/>
            <ac:spMk id="6" creationId="{83B1604E-9F9F-426A-C55D-5F90F6076406}"/>
          </ac:spMkLst>
        </pc:spChg>
        <pc:spChg chg="add mod">
          <ac:chgData name="JY Zhang" userId="028756264d8c6cba" providerId="LiveId" clId="{1513BD3F-7536-8C49-8CB1-1F76DFDD96EE}" dt="2024-03-11T03:56:21.041" v="1843" actId="1076"/>
          <ac:spMkLst>
            <pc:docMk/>
            <pc:sldMk cId="2442499163" sldId="291"/>
            <ac:spMk id="7" creationId="{44FC5DC0-2710-E9CF-7F31-10A2EA301ED0}"/>
          </ac:spMkLst>
        </pc:spChg>
        <pc:spChg chg="add mod">
          <ac:chgData name="JY Zhang" userId="028756264d8c6cba" providerId="LiveId" clId="{1513BD3F-7536-8C49-8CB1-1F76DFDD96EE}" dt="2024-03-06T13:14:00.586" v="1667" actId="14100"/>
          <ac:spMkLst>
            <pc:docMk/>
            <pc:sldMk cId="2442499163" sldId="291"/>
            <ac:spMk id="9" creationId="{882E063D-9358-7C8F-3112-B0DF2C247F68}"/>
          </ac:spMkLst>
        </pc:spChg>
        <pc:spChg chg="add mod">
          <ac:chgData name="JY Zhang" userId="028756264d8c6cba" providerId="LiveId" clId="{1513BD3F-7536-8C49-8CB1-1F76DFDD96EE}" dt="2024-03-06T13:11:46.572" v="1637" actId="14100"/>
          <ac:spMkLst>
            <pc:docMk/>
            <pc:sldMk cId="2442499163" sldId="291"/>
            <ac:spMk id="14" creationId="{FBA456D3-1399-3E88-4202-3EBC50CCE586}"/>
          </ac:spMkLst>
        </pc:spChg>
        <pc:spChg chg="add mod">
          <ac:chgData name="JY Zhang" userId="028756264d8c6cba" providerId="LiveId" clId="{1513BD3F-7536-8C49-8CB1-1F76DFDD96EE}" dt="2024-03-11T03:56:26.247" v="1845" actId="14100"/>
          <ac:spMkLst>
            <pc:docMk/>
            <pc:sldMk cId="2442499163" sldId="291"/>
            <ac:spMk id="15" creationId="{1606A856-3BE6-6172-403B-28E49FDCDAA0}"/>
          </ac:spMkLst>
        </pc:spChg>
        <pc:spChg chg="add mod">
          <ac:chgData name="JY Zhang" userId="028756264d8c6cba" providerId="LiveId" clId="{1513BD3F-7536-8C49-8CB1-1F76DFDD96EE}" dt="2024-03-06T13:13:40.097" v="1660" actId="208"/>
          <ac:spMkLst>
            <pc:docMk/>
            <pc:sldMk cId="2442499163" sldId="291"/>
            <ac:spMk id="16" creationId="{16131C9F-CF58-54E5-E602-3A03918F547B}"/>
          </ac:spMkLst>
        </pc:spChg>
        <pc:picChg chg="add mod">
          <ac:chgData name="JY Zhang" userId="028756264d8c6cba" providerId="LiveId" clId="{1513BD3F-7536-8C49-8CB1-1F76DFDD96EE}" dt="2024-03-11T03:56:16.612" v="1842" actId="1076"/>
          <ac:picMkLst>
            <pc:docMk/>
            <pc:sldMk cId="2442499163" sldId="291"/>
            <ac:picMk id="4" creationId="{F4AC461F-A87A-DF7D-9B42-903D16F9BA56}"/>
          </ac:picMkLst>
        </pc:picChg>
        <pc:picChg chg="del">
          <ac:chgData name="JY Zhang" userId="028756264d8c6cba" providerId="LiveId" clId="{1513BD3F-7536-8C49-8CB1-1F76DFDD96EE}" dt="2024-03-06T13:03:40.673" v="1581" actId="478"/>
          <ac:picMkLst>
            <pc:docMk/>
            <pc:sldMk cId="2442499163" sldId="291"/>
            <ac:picMk id="7" creationId="{47AB56F3-F719-4214-0F3E-F82B42DD1317}"/>
          </ac:picMkLst>
        </pc:picChg>
        <pc:picChg chg="del mod">
          <ac:chgData name="JY Zhang" userId="028756264d8c6cba" providerId="LiveId" clId="{1513BD3F-7536-8C49-8CB1-1F76DFDD96EE}" dt="2024-03-06T13:03:42.987" v="1582" actId="21"/>
          <ac:picMkLst>
            <pc:docMk/>
            <pc:sldMk cId="2442499163" sldId="291"/>
            <ac:picMk id="2054" creationId="{5E8181DF-7504-CC62-DBB3-05204DC3067D}"/>
          </ac:picMkLst>
        </pc:picChg>
        <pc:cxnChg chg="add mod">
          <ac:chgData name="JY Zhang" userId="028756264d8c6cba" providerId="LiveId" clId="{1513BD3F-7536-8C49-8CB1-1F76DFDD96EE}" dt="2024-03-06T13:07:13.700" v="1626" actId="13822"/>
          <ac:cxnSpMkLst>
            <pc:docMk/>
            <pc:sldMk cId="2442499163" sldId="291"/>
            <ac:cxnSpMk id="11" creationId="{A2CC4A54-9984-72BE-01B9-01A242ADFDB2}"/>
          </ac:cxnSpMkLst>
        </pc:cxnChg>
        <pc:cxnChg chg="add mod">
          <ac:chgData name="JY Zhang" userId="028756264d8c6cba" providerId="LiveId" clId="{1513BD3F-7536-8C49-8CB1-1F76DFDD96EE}" dt="2024-03-06T13:07:27.887" v="1628" actId="17032"/>
          <ac:cxnSpMkLst>
            <pc:docMk/>
            <pc:sldMk cId="2442499163" sldId="291"/>
            <ac:cxnSpMk id="13" creationId="{4C97B6BC-A797-65C9-AEF8-332ED5FC62B0}"/>
          </ac:cxnSpMkLst>
        </pc:cxnChg>
        <pc:cxnChg chg="add mod">
          <ac:chgData name="JY Zhang" userId="028756264d8c6cba" providerId="LiveId" clId="{1513BD3F-7536-8C49-8CB1-1F76DFDD96EE}" dt="2024-03-06T13:15:08.198" v="1676" actId="17032"/>
          <ac:cxnSpMkLst>
            <pc:docMk/>
            <pc:sldMk cId="2442499163" sldId="291"/>
            <ac:cxnSpMk id="18" creationId="{178E1BC3-03B1-3166-19CC-C1BCFFEB728A}"/>
          </ac:cxnSpMkLst>
        </pc:cxnChg>
      </pc:sldChg>
      <pc:sldChg chg="new del">
        <pc:chgData name="JY Zhang" userId="028756264d8c6cba" providerId="LiveId" clId="{1513BD3F-7536-8C49-8CB1-1F76DFDD96EE}" dt="2024-03-06T13:00:44.820" v="1576" actId="2696"/>
        <pc:sldMkLst>
          <pc:docMk/>
          <pc:sldMk cId="3213645068" sldId="291"/>
        </pc:sldMkLst>
      </pc:sldChg>
      <pc:sldChg chg="addSp delSp modSp new mod ord">
        <pc:chgData name="JY Zhang" userId="028756264d8c6cba" providerId="LiveId" clId="{1513BD3F-7536-8C49-8CB1-1F76DFDD96EE}" dt="2024-03-28T07:57:28.569" v="4075" actId="20577"/>
        <pc:sldMkLst>
          <pc:docMk/>
          <pc:sldMk cId="3551000894" sldId="292"/>
        </pc:sldMkLst>
        <pc:spChg chg="mod">
          <ac:chgData name="JY Zhang" userId="028756264d8c6cba" providerId="LiveId" clId="{1513BD3F-7536-8C49-8CB1-1F76DFDD96EE}" dt="2024-03-11T03:48:35.552" v="1761" actId="20577"/>
          <ac:spMkLst>
            <pc:docMk/>
            <pc:sldMk cId="3551000894" sldId="292"/>
            <ac:spMk id="2" creationId="{9C557A6F-B60D-9D37-B83C-04E2CBB6D6DB}"/>
          </ac:spMkLst>
        </pc:spChg>
        <pc:spChg chg="add del mod">
          <ac:chgData name="JY Zhang" userId="028756264d8c6cba" providerId="LiveId" clId="{1513BD3F-7536-8C49-8CB1-1F76DFDD96EE}" dt="2024-03-28T07:57:28.569" v="4075" actId="20577"/>
          <ac:spMkLst>
            <pc:docMk/>
            <pc:sldMk cId="3551000894" sldId="292"/>
            <ac:spMk id="3" creationId="{B93FC03B-04C3-950E-A17D-93DA200B4498}"/>
          </ac:spMkLst>
        </pc:spChg>
        <pc:picChg chg="add del mod">
          <ac:chgData name="JY Zhang" userId="028756264d8c6cba" providerId="LiveId" clId="{1513BD3F-7536-8C49-8CB1-1F76DFDD96EE}" dt="2024-03-11T03:48:38.512" v="1763"/>
          <ac:picMkLst>
            <pc:docMk/>
            <pc:sldMk cId="3551000894" sldId="292"/>
            <ac:picMk id="4" creationId="{FFB98309-876A-C7E5-5B83-F91BEBF2B5A2}"/>
          </ac:picMkLst>
        </pc:picChg>
      </pc:sldChg>
      <pc:sldChg chg="addSp delSp modSp new del mod">
        <pc:chgData name="JY Zhang" userId="028756264d8c6cba" providerId="LiveId" clId="{1513BD3F-7536-8C49-8CB1-1F76DFDD96EE}" dt="2024-03-11T06:44:59.820" v="1873" actId="2696"/>
        <pc:sldMkLst>
          <pc:docMk/>
          <pc:sldMk cId="187682386" sldId="293"/>
        </pc:sldMkLst>
        <pc:spChg chg="mod">
          <ac:chgData name="JY Zhang" userId="028756264d8c6cba" providerId="LiveId" clId="{1513BD3F-7536-8C49-8CB1-1F76DFDD96EE}" dt="2024-03-11T06:09:15.631" v="1871"/>
          <ac:spMkLst>
            <pc:docMk/>
            <pc:sldMk cId="187682386" sldId="293"/>
            <ac:spMk id="2" creationId="{41A39891-7DC7-5807-7903-30C6C9F0F419}"/>
          </ac:spMkLst>
        </pc:spChg>
        <pc:spChg chg="del mod">
          <ac:chgData name="JY Zhang" userId="028756264d8c6cba" providerId="LiveId" clId="{1513BD3F-7536-8C49-8CB1-1F76DFDD96EE}" dt="2024-03-11T06:09:01.364" v="1867"/>
          <ac:spMkLst>
            <pc:docMk/>
            <pc:sldMk cId="187682386" sldId="293"/>
            <ac:spMk id="3" creationId="{C4A6004E-3372-7EA9-6219-A495264D453F}"/>
          </ac:spMkLst>
        </pc:spChg>
        <pc:picChg chg="add mod">
          <ac:chgData name="JY Zhang" userId="028756264d8c6cba" providerId="LiveId" clId="{1513BD3F-7536-8C49-8CB1-1F76DFDD96EE}" dt="2024-03-11T06:09:20.698" v="1872" actId="14100"/>
          <ac:picMkLst>
            <pc:docMk/>
            <pc:sldMk cId="187682386" sldId="293"/>
            <ac:picMk id="4" creationId="{ECEB259B-9A02-92A1-8054-63DBA3E75B65}"/>
          </ac:picMkLst>
        </pc:picChg>
      </pc:sldChg>
      <pc:sldChg chg="add del">
        <pc:chgData name="JY Zhang" userId="028756264d8c6cba" providerId="LiveId" clId="{1513BD3F-7536-8C49-8CB1-1F76DFDD96EE}" dt="2024-03-11T06:50:19.508" v="1875" actId="2696"/>
        <pc:sldMkLst>
          <pc:docMk/>
          <pc:sldMk cId="364524840" sldId="293"/>
        </pc:sldMkLst>
      </pc:sldChg>
      <pc:sldChg chg="modSp new del mod">
        <pc:chgData name="JY Zhang" userId="028756264d8c6cba" providerId="LiveId" clId="{1513BD3F-7536-8C49-8CB1-1F76DFDD96EE}" dt="2024-03-11T12:12:19.884" v="2306" actId="2696"/>
        <pc:sldMkLst>
          <pc:docMk/>
          <pc:sldMk cId="958358870" sldId="293"/>
        </pc:sldMkLst>
        <pc:spChg chg="mod">
          <ac:chgData name="JY Zhang" userId="028756264d8c6cba" providerId="LiveId" clId="{1513BD3F-7536-8C49-8CB1-1F76DFDD96EE}" dt="2024-03-11T06:50:33.629" v="1914" actId="20577"/>
          <ac:spMkLst>
            <pc:docMk/>
            <pc:sldMk cId="958358870" sldId="293"/>
            <ac:spMk id="2" creationId="{4B982A68-0C10-BE36-C3A2-4EF5F1EAA376}"/>
          </ac:spMkLst>
        </pc:spChg>
      </pc:sldChg>
      <pc:sldChg chg="modSp new del mod">
        <pc:chgData name="JY Zhang" userId="028756264d8c6cba" providerId="LiveId" clId="{1513BD3F-7536-8C49-8CB1-1F76DFDD96EE}" dt="2024-03-11T12:12:17.965" v="2305" actId="2696"/>
        <pc:sldMkLst>
          <pc:docMk/>
          <pc:sldMk cId="3587142871" sldId="294"/>
        </pc:sldMkLst>
        <pc:spChg chg="mod">
          <ac:chgData name="JY Zhang" userId="028756264d8c6cba" providerId="LiveId" clId="{1513BD3F-7536-8C49-8CB1-1F76DFDD96EE}" dt="2024-03-11T07:38:26.688" v="1935" actId="20577"/>
          <ac:spMkLst>
            <pc:docMk/>
            <pc:sldMk cId="3587142871" sldId="294"/>
            <ac:spMk id="2" creationId="{2333F1BE-32EE-8F34-E2F0-DE019ABC5ECF}"/>
          </ac:spMkLst>
        </pc:spChg>
      </pc:sldChg>
      <pc:sldChg chg="modSp add mod">
        <pc:chgData name="JY Zhang" userId="028756264d8c6cba" providerId="LiveId" clId="{1513BD3F-7536-8C49-8CB1-1F76DFDD96EE}" dt="2024-03-12T07:43:34.070" v="3227" actId="20577"/>
        <pc:sldMkLst>
          <pc:docMk/>
          <pc:sldMk cId="800811102" sldId="295"/>
        </pc:sldMkLst>
        <pc:spChg chg="mod">
          <ac:chgData name="JY Zhang" userId="028756264d8c6cba" providerId="LiveId" clId="{1513BD3F-7536-8C49-8CB1-1F76DFDD96EE}" dt="2024-03-11T08:08:21.333" v="2300" actId="21"/>
          <ac:spMkLst>
            <pc:docMk/>
            <pc:sldMk cId="800811102" sldId="295"/>
            <ac:spMk id="2" creationId="{2333F1BE-32EE-8F34-E2F0-DE019ABC5ECF}"/>
          </ac:spMkLst>
        </pc:spChg>
        <pc:spChg chg="mod">
          <ac:chgData name="JY Zhang" userId="028756264d8c6cba" providerId="LiveId" clId="{1513BD3F-7536-8C49-8CB1-1F76DFDD96EE}" dt="2024-03-12T07:43:34.070" v="3227" actId="20577"/>
          <ac:spMkLst>
            <pc:docMk/>
            <pc:sldMk cId="800811102" sldId="295"/>
            <ac:spMk id="3" creationId="{83725098-36BE-1FFA-C1A2-BCA8B01C5E03}"/>
          </ac:spMkLst>
        </pc:spChg>
      </pc:sldChg>
      <pc:sldChg chg="addSp delSp modSp add mod">
        <pc:chgData name="JY Zhang" userId="028756264d8c6cba" providerId="LiveId" clId="{1513BD3F-7536-8C49-8CB1-1F76DFDD96EE}" dt="2024-03-12T12:38:40.671" v="3503" actId="1076"/>
        <pc:sldMkLst>
          <pc:docMk/>
          <pc:sldMk cId="3457788332" sldId="296"/>
        </pc:sldMkLst>
        <pc:spChg chg="mod">
          <ac:chgData name="JY Zhang" userId="028756264d8c6cba" providerId="LiveId" clId="{1513BD3F-7536-8C49-8CB1-1F76DFDD96EE}" dt="2024-03-12T07:56:14.227" v="3308" actId="20577"/>
          <ac:spMkLst>
            <pc:docMk/>
            <pc:sldMk cId="3457788332" sldId="296"/>
            <ac:spMk id="2" creationId="{2333F1BE-32EE-8F34-E2F0-DE019ABC5ECF}"/>
          </ac:spMkLst>
        </pc:spChg>
        <pc:spChg chg="del mod">
          <ac:chgData name="JY Zhang" userId="028756264d8c6cba" providerId="LiveId" clId="{1513BD3F-7536-8C49-8CB1-1F76DFDD96EE}" dt="2024-03-11T12:17:57.821" v="2351"/>
          <ac:spMkLst>
            <pc:docMk/>
            <pc:sldMk cId="3457788332" sldId="296"/>
            <ac:spMk id="3" creationId="{83725098-36BE-1FFA-C1A2-BCA8B01C5E03}"/>
          </ac:spMkLst>
        </pc:spChg>
        <pc:spChg chg="add mod">
          <ac:chgData name="JY Zhang" userId="028756264d8c6cba" providerId="LiveId" clId="{1513BD3F-7536-8C49-8CB1-1F76DFDD96EE}" dt="2024-03-12T12:27:44.139" v="3453" actId="20577"/>
          <ac:spMkLst>
            <pc:docMk/>
            <pc:sldMk cId="3457788332" sldId="296"/>
            <ac:spMk id="3" creationId="{98DC62CE-1333-FF03-C67F-20D7078335F4}"/>
          </ac:spMkLst>
        </pc:spChg>
        <pc:spChg chg="add del mod">
          <ac:chgData name="JY Zhang" userId="028756264d8c6cba" providerId="LiveId" clId="{1513BD3F-7536-8C49-8CB1-1F76DFDD96EE}" dt="2024-03-12T07:56:28.007" v="3311" actId="478"/>
          <ac:spMkLst>
            <pc:docMk/>
            <pc:sldMk cId="3457788332" sldId="296"/>
            <ac:spMk id="4" creationId="{EA20360F-71ED-BE50-DA14-DB34D3F7DE60}"/>
          </ac:spMkLst>
        </pc:spChg>
        <pc:spChg chg="add mod">
          <ac:chgData name="JY Zhang" userId="028756264d8c6cba" providerId="LiveId" clId="{1513BD3F-7536-8C49-8CB1-1F76DFDD96EE}" dt="2024-03-12T12:28:08.224" v="3463" actId="14100"/>
          <ac:spMkLst>
            <pc:docMk/>
            <pc:sldMk cId="3457788332" sldId="296"/>
            <ac:spMk id="6" creationId="{6922FD5F-92FB-2C31-5935-EB2D5C95AAC1}"/>
          </ac:spMkLst>
        </pc:spChg>
        <pc:spChg chg="add del mod">
          <ac:chgData name="JY Zhang" userId="028756264d8c6cba" providerId="LiveId" clId="{1513BD3F-7536-8C49-8CB1-1F76DFDD96EE}" dt="2024-03-11T12:18:15.014" v="2355"/>
          <ac:spMkLst>
            <pc:docMk/>
            <pc:sldMk cId="3457788332" sldId="296"/>
            <ac:spMk id="6" creationId="{E23A54C6-6208-F061-51DC-A02833D81F18}"/>
          </ac:spMkLst>
        </pc:spChg>
        <pc:spChg chg="add del mod">
          <ac:chgData name="JY Zhang" userId="028756264d8c6cba" providerId="LiveId" clId="{1513BD3F-7536-8C49-8CB1-1F76DFDD96EE}" dt="2024-03-12T12:28:19.536" v="3469" actId="478"/>
          <ac:spMkLst>
            <pc:docMk/>
            <pc:sldMk cId="3457788332" sldId="296"/>
            <ac:spMk id="7" creationId="{95DC0A3F-8B2D-3D32-8869-7F40D123FADB}"/>
          </ac:spMkLst>
        </pc:spChg>
        <pc:spChg chg="add mod">
          <ac:chgData name="JY Zhang" userId="028756264d8c6cba" providerId="LiveId" clId="{1513BD3F-7536-8C49-8CB1-1F76DFDD96EE}" dt="2024-03-12T12:38:36.265" v="3500" actId="1076"/>
          <ac:spMkLst>
            <pc:docMk/>
            <pc:sldMk cId="3457788332" sldId="296"/>
            <ac:spMk id="9" creationId="{68A1339C-1E1C-3BA9-60D2-5A0419831DCD}"/>
          </ac:spMkLst>
        </pc:spChg>
        <pc:spChg chg="add del">
          <ac:chgData name="JY Zhang" userId="028756264d8c6cba" providerId="LiveId" clId="{1513BD3F-7536-8C49-8CB1-1F76DFDD96EE}" dt="2024-03-11T12:49:11.456" v="2602" actId="22"/>
          <ac:spMkLst>
            <pc:docMk/>
            <pc:sldMk cId="3457788332" sldId="296"/>
            <ac:spMk id="9" creationId="{F3307366-00DE-EBDF-60F5-EE12653993C8}"/>
          </ac:spMkLst>
        </pc:spChg>
        <pc:spChg chg="add del mod">
          <ac:chgData name="JY Zhang" userId="028756264d8c6cba" providerId="LiveId" clId="{1513BD3F-7536-8C49-8CB1-1F76DFDD96EE}" dt="2024-03-11T12:49:43.925" v="2604"/>
          <ac:spMkLst>
            <pc:docMk/>
            <pc:sldMk cId="3457788332" sldId="296"/>
            <ac:spMk id="11" creationId="{C11087F0-DEFF-46A9-9F80-6D5A7AB4F23E}"/>
          </ac:spMkLst>
        </pc:spChg>
        <pc:picChg chg="add del mod">
          <ac:chgData name="JY Zhang" userId="028756264d8c6cba" providerId="LiveId" clId="{1513BD3F-7536-8C49-8CB1-1F76DFDD96EE}" dt="2024-03-12T12:13:20.809" v="3434"/>
          <ac:picMkLst>
            <pc:docMk/>
            <pc:sldMk cId="3457788332" sldId="296"/>
            <ac:picMk id="4" creationId="{4E572AD9-E037-6A8E-89CB-6387222B87C4}"/>
          </ac:picMkLst>
        </pc:picChg>
        <pc:picChg chg="add del mod">
          <ac:chgData name="JY Zhang" userId="028756264d8c6cba" providerId="LiveId" clId="{1513BD3F-7536-8C49-8CB1-1F76DFDD96EE}" dt="2024-03-11T12:18:13.252" v="2354" actId="478"/>
          <ac:picMkLst>
            <pc:docMk/>
            <pc:sldMk cId="3457788332" sldId="296"/>
            <ac:picMk id="4" creationId="{53D50A0C-599B-A1D4-6C8D-2520102483AA}"/>
          </ac:picMkLst>
        </pc:picChg>
        <pc:picChg chg="add mod">
          <ac:chgData name="JY Zhang" userId="028756264d8c6cba" providerId="LiveId" clId="{1513BD3F-7536-8C49-8CB1-1F76DFDD96EE}" dt="2024-03-12T12:38:40.671" v="3503" actId="1076"/>
          <ac:picMkLst>
            <pc:docMk/>
            <pc:sldMk cId="3457788332" sldId="296"/>
            <ac:picMk id="5" creationId="{373010C6-2189-A2FD-7564-4254D04CC0FC}"/>
          </ac:picMkLst>
        </pc:picChg>
        <pc:picChg chg="add del mod">
          <ac:chgData name="JY Zhang" userId="028756264d8c6cba" providerId="LiveId" clId="{1513BD3F-7536-8C49-8CB1-1F76DFDD96EE}" dt="2024-03-11T12:49:13.253" v="2603" actId="478"/>
          <ac:picMkLst>
            <pc:docMk/>
            <pc:sldMk cId="3457788332" sldId="296"/>
            <ac:picMk id="7" creationId="{85B72DDE-8F71-8120-B82C-9DA8374481C8}"/>
          </ac:picMkLst>
        </pc:picChg>
        <pc:picChg chg="add del mod">
          <ac:chgData name="JY Zhang" userId="028756264d8c6cba" providerId="LiveId" clId="{1513BD3F-7536-8C49-8CB1-1F76DFDD96EE}" dt="2024-03-12T07:56:26.202" v="3309" actId="478"/>
          <ac:picMkLst>
            <pc:docMk/>
            <pc:sldMk cId="3457788332" sldId="296"/>
            <ac:picMk id="12" creationId="{84ABA726-E448-8FC7-945D-824FFF4A9B0A}"/>
          </ac:picMkLst>
        </pc:picChg>
        <pc:picChg chg="add del mod">
          <ac:chgData name="JY Zhang" userId="028756264d8c6cba" providerId="LiveId" clId="{1513BD3F-7536-8C49-8CB1-1F76DFDD96EE}" dt="2024-03-12T07:56:30.150" v="3312" actId="478"/>
          <ac:picMkLst>
            <pc:docMk/>
            <pc:sldMk cId="3457788332" sldId="296"/>
            <ac:picMk id="13" creationId="{57E4204C-4D9A-0ECF-8369-AC7BA73FEF3A}"/>
          </ac:picMkLst>
        </pc:picChg>
        <pc:picChg chg="add del mod">
          <ac:chgData name="JY Zhang" userId="028756264d8c6cba" providerId="LiveId" clId="{1513BD3F-7536-8C49-8CB1-1F76DFDD96EE}" dt="2024-03-11T12:50:20.815" v="2612" actId="478"/>
          <ac:picMkLst>
            <pc:docMk/>
            <pc:sldMk cId="3457788332" sldId="296"/>
            <ac:picMk id="14" creationId="{0EFFD9C1-10E9-CB5E-505B-66F395535826}"/>
          </ac:picMkLst>
        </pc:picChg>
        <pc:picChg chg="add del mod">
          <ac:chgData name="JY Zhang" userId="028756264d8c6cba" providerId="LiveId" clId="{1513BD3F-7536-8C49-8CB1-1F76DFDD96EE}" dt="2024-03-12T07:56:30.150" v="3312" actId="478"/>
          <ac:picMkLst>
            <pc:docMk/>
            <pc:sldMk cId="3457788332" sldId="296"/>
            <ac:picMk id="15" creationId="{4A01D714-0D8D-4340-F86C-6C5C8DEB2A72}"/>
          </ac:picMkLst>
        </pc:picChg>
        <pc:picChg chg="add del mod">
          <ac:chgData name="JY Zhang" userId="028756264d8c6cba" providerId="LiveId" clId="{1513BD3F-7536-8C49-8CB1-1F76DFDD96EE}" dt="2024-03-12T07:56:30.150" v="3312" actId="478"/>
          <ac:picMkLst>
            <pc:docMk/>
            <pc:sldMk cId="3457788332" sldId="296"/>
            <ac:picMk id="16" creationId="{7D0ECB5F-E0F5-6184-107E-C341EB2B4B82}"/>
          </ac:picMkLst>
        </pc:picChg>
      </pc:sldChg>
      <pc:sldChg chg="addSp delSp modSp new mod setBg">
        <pc:chgData name="JY Zhang" userId="028756264d8c6cba" providerId="LiveId" clId="{1513BD3F-7536-8C49-8CB1-1F76DFDD96EE}" dt="2024-03-11T12:15:13.701" v="2350" actId="208"/>
        <pc:sldMkLst>
          <pc:docMk/>
          <pc:sldMk cId="757507512" sldId="297"/>
        </pc:sldMkLst>
        <pc:spChg chg="mod">
          <ac:chgData name="JY Zhang" userId="028756264d8c6cba" providerId="LiveId" clId="{1513BD3F-7536-8C49-8CB1-1F76DFDD96EE}" dt="2024-03-11T12:14:31.744" v="2342" actId="26606"/>
          <ac:spMkLst>
            <pc:docMk/>
            <pc:sldMk cId="757507512" sldId="297"/>
            <ac:spMk id="2" creationId="{57EBFE51-0C03-7C0F-1DB1-9DCC7D1A4317}"/>
          </ac:spMkLst>
        </pc:spChg>
        <pc:spChg chg="del">
          <ac:chgData name="JY Zhang" userId="028756264d8c6cba" providerId="LiveId" clId="{1513BD3F-7536-8C49-8CB1-1F76DFDD96EE}" dt="2024-03-11T12:12:26.723" v="2312"/>
          <ac:spMkLst>
            <pc:docMk/>
            <pc:sldMk cId="757507512" sldId="297"/>
            <ac:spMk id="3" creationId="{6634C1B4-9117-205E-5F45-93F127CFE426}"/>
          </ac:spMkLst>
        </pc:spChg>
        <pc:spChg chg="add del mod">
          <ac:chgData name="JY Zhang" userId="028756264d8c6cba" providerId="LiveId" clId="{1513BD3F-7536-8C49-8CB1-1F76DFDD96EE}" dt="2024-03-11T12:12:54.679" v="2323"/>
          <ac:spMkLst>
            <pc:docMk/>
            <pc:sldMk cId="757507512" sldId="297"/>
            <ac:spMk id="6" creationId="{309B1C72-4526-8EF7-3B2D-F5CA3C81C472}"/>
          </ac:spMkLst>
        </pc:spChg>
        <pc:spChg chg="add del mod">
          <ac:chgData name="JY Zhang" userId="028756264d8c6cba" providerId="LiveId" clId="{1513BD3F-7536-8C49-8CB1-1F76DFDD96EE}" dt="2024-03-11T12:13:56.330" v="2328"/>
          <ac:spMkLst>
            <pc:docMk/>
            <pc:sldMk cId="757507512" sldId="297"/>
            <ac:spMk id="9" creationId="{67000157-5889-FBE9-E3FE-7768709469E6}"/>
          </ac:spMkLst>
        </pc:spChg>
        <pc:spChg chg="add del mod">
          <ac:chgData name="JY Zhang" userId="028756264d8c6cba" providerId="LiveId" clId="{1513BD3F-7536-8C49-8CB1-1F76DFDD96EE}" dt="2024-03-11T12:14:16.271" v="2332"/>
          <ac:spMkLst>
            <pc:docMk/>
            <pc:sldMk cId="757507512" sldId="297"/>
            <ac:spMk id="12" creationId="{A8E94C63-4CF2-1D61-D3D5-860EBCFC1FBE}"/>
          </ac:spMkLst>
        </pc:spChg>
        <pc:spChg chg="add mod">
          <ac:chgData name="JY Zhang" userId="028756264d8c6cba" providerId="LiveId" clId="{1513BD3F-7536-8C49-8CB1-1F76DFDD96EE}" dt="2024-03-11T12:14:50.203" v="2348" actId="14100"/>
          <ac:spMkLst>
            <pc:docMk/>
            <pc:sldMk cId="757507512" sldId="297"/>
            <ac:spMk id="15" creationId="{74FD7852-0917-E933-D26C-CB6F3CCB00F6}"/>
          </ac:spMkLst>
        </pc:spChg>
        <pc:spChg chg="add del">
          <ac:chgData name="JY Zhang" userId="028756264d8c6cba" providerId="LiveId" clId="{1513BD3F-7536-8C49-8CB1-1F76DFDD96EE}" dt="2024-03-11T12:14:31.744" v="2342" actId="26606"/>
          <ac:spMkLst>
            <pc:docMk/>
            <pc:sldMk cId="757507512" sldId="297"/>
            <ac:spMk id="19" creationId="{99ED5833-B85B-4103-8A3B-CAB0308E6C15}"/>
          </ac:spMkLst>
        </pc:spChg>
        <pc:picChg chg="add del mod">
          <ac:chgData name="JY Zhang" userId="028756264d8c6cba" providerId="LiveId" clId="{1513BD3F-7536-8C49-8CB1-1F76DFDD96EE}" dt="2024-03-11T12:12:44.738" v="2322" actId="478"/>
          <ac:picMkLst>
            <pc:docMk/>
            <pc:sldMk cId="757507512" sldId="297"/>
            <ac:picMk id="4" creationId="{12B7627B-9801-EE1C-0E5B-B88904A8F4BE}"/>
          </ac:picMkLst>
        </pc:picChg>
        <pc:picChg chg="add del mod">
          <ac:chgData name="JY Zhang" userId="028756264d8c6cba" providerId="LiveId" clId="{1513BD3F-7536-8C49-8CB1-1F76DFDD96EE}" dt="2024-03-11T12:13:54.616" v="2327" actId="478"/>
          <ac:picMkLst>
            <pc:docMk/>
            <pc:sldMk cId="757507512" sldId="297"/>
            <ac:picMk id="7" creationId="{45C75E13-39C5-5C31-B116-29B2D5ED483F}"/>
          </ac:picMkLst>
        </pc:picChg>
        <pc:picChg chg="add del mod">
          <ac:chgData name="JY Zhang" userId="028756264d8c6cba" providerId="LiveId" clId="{1513BD3F-7536-8C49-8CB1-1F76DFDD96EE}" dt="2024-03-11T12:14:03.072" v="2331" actId="478"/>
          <ac:picMkLst>
            <pc:docMk/>
            <pc:sldMk cId="757507512" sldId="297"/>
            <ac:picMk id="10" creationId="{F3040F11-478A-ABD6-3ED5-2490DB054CB7}"/>
          </ac:picMkLst>
        </pc:picChg>
        <pc:picChg chg="add mod">
          <ac:chgData name="JY Zhang" userId="028756264d8c6cba" providerId="LiveId" clId="{1513BD3F-7536-8C49-8CB1-1F76DFDD96EE}" dt="2024-03-11T12:14:31.744" v="2342" actId="26606"/>
          <ac:picMkLst>
            <pc:docMk/>
            <pc:sldMk cId="757507512" sldId="297"/>
            <ac:picMk id="13" creationId="{39B504DF-60D8-5E3F-CF23-5FD50D485B73}"/>
          </ac:picMkLst>
        </pc:picChg>
        <pc:picChg chg="add mod">
          <ac:chgData name="JY Zhang" userId="028756264d8c6cba" providerId="LiveId" clId="{1513BD3F-7536-8C49-8CB1-1F76DFDD96EE}" dt="2024-03-11T12:14:35.415" v="2344" actId="1076"/>
          <ac:picMkLst>
            <pc:docMk/>
            <pc:sldMk cId="757507512" sldId="297"/>
            <ac:picMk id="14" creationId="{EFC2640A-45A2-1FA4-389F-B6C969D337AB}"/>
          </ac:picMkLst>
        </pc:picChg>
        <pc:cxnChg chg="add mod">
          <ac:chgData name="JY Zhang" userId="028756264d8c6cba" providerId="LiveId" clId="{1513BD3F-7536-8C49-8CB1-1F76DFDD96EE}" dt="2024-03-11T12:15:13.701" v="2350" actId="208"/>
          <ac:cxnSpMkLst>
            <pc:docMk/>
            <pc:sldMk cId="757507512" sldId="297"/>
            <ac:cxnSpMk id="17" creationId="{151E7DA4-CC83-E1AA-D52E-97E3FF155404}"/>
          </ac:cxnSpMkLst>
        </pc:cxnChg>
      </pc:sldChg>
      <pc:sldChg chg="addSp delSp modSp new mod">
        <pc:chgData name="JY Zhang" userId="028756264d8c6cba" providerId="LiveId" clId="{1513BD3F-7536-8C49-8CB1-1F76DFDD96EE}" dt="2024-03-12T07:20:24.754" v="2930" actId="1076"/>
        <pc:sldMkLst>
          <pc:docMk/>
          <pc:sldMk cId="534566890" sldId="298"/>
        </pc:sldMkLst>
        <pc:spChg chg="mod">
          <ac:chgData name="JY Zhang" userId="028756264d8c6cba" providerId="LiveId" clId="{1513BD3F-7536-8C49-8CB1-1F76DFDD96EE}" dt="2024-03-11T12:26:18.059" v="2571" actId="20577"/>
          <ac:spMkLst>
            <pc:docMk/>
            <pc:sldMk cId="534566890" sldId="298"/>
            <ac:spMk id="2" creationId="{BA3BB0CB-8BBF-31A7-EFE9-A52B3DC953B1}"/>
          </ac:spMkLst>
        </pc:spChg>
        <pc:spChg chg="del">
          <ac:chgData name="JY Zhang" userId="028756264d8c6cba" providerId="LiveId" clId="{1513BD3F-7536-8C49-8CB1-1F76DFDD96EE}" dt="2024-03-11T12:32:04.849" v="2572"/>
          <ac:spMkLst>
            <pc:docMk/>
            <pc:sldMk cId="534566890" sldId="298"/>
            <ac:spMk id="3" creationId="{7F70658B-BDA6-4FFF-8C8D-095BECD289E0}"/>
          </ac:spMkLst>
        </pc:spChg>
        <pc:spChg chg="add del mod">
          <ac:chgData name="JY Zhang" userId="028756264d8c6cba" providerId="LiveId" clId="{1513BD3F-7536-8C49-8CB1-1F76DFDD96EE}" dt="2024-03-12T07:03:10.846" v="2851" actId="478"/>
          <ac:spMkLst>
            <pc:docMk/>
            <pc:sldMk cId="534566890" sldId="298"/>
            <ac:spMk id="6" creationId="{E0D7F9B6-0EAE-E011-12D0-976C5F3D82F3}"/>
          </ac:spMkLst>
        </pc:spChg>
        <pc:spChg chg="add mod">
          <ac:chgData name="JY Zhang" userId="028756264d8c6cba" providerId="LiveId" clId="{1513BD3F-7536-8C49-8CB1-1F76DFDD96EE}" dt="2024-03-12T07:20:24.754" v="2930" actId="1076"/>
          <ac:spMkLst>
            <pc:docMk/>
            <pc:sldMk cId="534566890" sldId="298"/>
            <ac:spMk id="11" creationId="{3A18B910-71E7-B80A-C31B-BFFBE5DDCDF6}"/>
          </ac:spMkLst>
        </pc:spChg>
        <pc:picChg chg="add del mod">
          <ac:chgData name="JY Zhang" userId="028756264d8c6cba" providerId="LiveId" clId="{1513BD3F-7536-8C49-8CB1-1F76DFDD96EE}" dt="2024-03-12T07:03:03.211" v="2846" actId="478"/>
          <ac:picMkLst>
            <pc:docMk/>
            <pc:sldMk cId="534566890" sldId="298"/>
            <ac:picMk id="4" creationId="{D7FE075F-BE2D-68D7-36CE-746C6FEFF9E5}"/>
          </ac:picMkLst>
        </pc:picChg>
        <pc:picChg chg="add del mod">
          <ac:chgData name="JY Zhang" userId="028756264d8c6cba" providerId="LiveId" clId="{1513BD3F-7536-8C49-8CB1-1F76DFDD96EE}" dt="2024-03-12T07:03:02.491" v="2845" actId="478"/>
          <ac:picMkLst>
            <pc:docMk/>
            <pc:sldMk cId="534566890" sldId="298"/>
            <ac:picMk id="5" creationId="{61EC47D9-CC58-15C6-F402-13B85F5E16A0}"/>
          </ac:picMkLst>
        </pc:picChg>
        <pc:picChg chg="add del mod">
          <ac:chgData name="JY Zhang" userId="028756264d8c6cba" providerId="LiveId" clId="{1513BD3F-7536-8C49-8CB1-1F76DFDD96EE}" dt="2024-03-11T12:33:41.829" v="2578" actId="478"/>
          <ac:picMkLst>
            <pc:docMk/>
            <pc:sldMk cId="534566890" sldId="298"/>
            <ac:picMk id="6" creationId="{FF5C33A8-376C-8BE7-3C31-1568401D53E6}"/>
          </ac:picMkLst>
        </pc:picChg>
        <pc:picChg chg="add del mod">
          <ac:chgData name="JY Zhang" userId="028756264d8c6cba" providerId="LiveId" clId="{1513BD3F-7536-8C49-8CB1-1F76DFDD96EE}" dt="2024-03-12T07:03:08.906" v="2850" actId="478"/>
          <ac:picMkLst>
            <pc:docMk/>
            <pc:sldMk cId="534566890" sldId="298"/>
            <ac:picMk id="7" creationId="{8DAF514E-4132-FDB3-D8DB-579C81DCBFAC}"/>
          </ac:picMkLst>
        </pc:picChg>
        <pc:picChg chg="add del mod">
          <ac:chgData name="JY Zhang" userId="028756264d8c6cba" providerId="LiveId" clId="{1513BD3F-7536-8C49-8CB1-1F76DFDD96EE}" dt="2024-03-12T07:03:06.574" v="2849" actId="478"/>
          <ac:picMkLst>
            <pc:docMk/>
            <pc:sldMk cId="534566890" sldId="298"/>
            <ac:picMk id="8" creationId="{C0A136D2-1E31-4664-6134-2A6EEA505120}"/>
          </ac:picMkLst>
        </pc:picChg>
        <pc:picChg chg="add del mod">
          <ac:chgData name="JY Zhang" userId="028756264d8c6cba" providerId="LiveId" clId="{1513BD3F-7536-8C49-8CB1-1F76DFDD96EE}" dt="2024-03-12T07:03:05.689" v="2848" actId="478"/>
          <ac:picMkLst>
            <pc:docMk/>
            <pc:sldMk cId="534566890" sldId="298"/>
            <ac:picMk id="9" creationId="{E5D7AF6E-EC46-8F53-F12F-ABA6F0986825}"/>
          </ac:picMkLst>
        </pc:picChg>
        <pc:picChg chg="add mod">
          <ac:chgData name="JY Zhang" userId="028756264d8c6cba" providerId="LiveId" clId="{1513BD3F-7536-8C49-8CB1-1F76DFDD96EE}" dt="2024-03-12T07:15:44.552" v="2906" actId="1076"/>
          <ac:picMkLst>
            <pc:docMk/>
            <pc:sldMk cId="534566890" sldId="298"/>
            <ac:picMk id="12" creationId="{3C6617AB-09B0-3811-70E1-17B297757FAE}"/>
          </ac:picMkLst>
        </pc:picChg>
        <pc:picChg chg="add mod">
          <ac:chgData name="JY Zhang" userId="028756264d8c6cba" providerId="LiveId" clId="{1513BD3F-7536-8C49-8CB1-1F76DFDD96EE}" dt="2024-03-12T07:15:42.844" v="2905" actId="1076"/>
          <ac:picMkLst>
            <pc:docMk/>
            <pc:sldMk cId="534566890" sldId="298"/>
            <ac:picMk id="13" creationId="{C6D25661-3391-DF71-ABCA-1508F3CB277D}"/>
          </ac:picMkLst>
        </pc:picChg>
      </pc:sldChg>
      <pc:sldChg chg="modSp new mod">
        <pc:chgData name="JY Zhang" userId="028756264d8c6cba" providerId="LiveId" clId="{1513BD3F-7536-8C49-8CB1-1F76DFDD96EE}" dt="2024-03-12T01:55:52.214" v="2737" actId="5793"/>
        <pc:sldMkLst>
          <pc:docMk/>
          <pc:sldMk cId="3762966858" sldId="299"/>
        </pc:sldMkLst>
        <pc:spChg chg="mod">
          <ac:chgData name="JY Zhang" userId="028756264d8c6cba" providerId="LiveId" clId="{1513BD3F-7536-8C49-8CB1-1F76DFDD96EE}" dt="2024-03-12T01:55:37.264" v="2668" actId="20577"/>
          <ac:spMkLst>
            <pc:docMk/>
            <pc:sldMk cId="3762966858" sldId="299"/>
            <ac:spMk id="2" creationId="{0CFA4D26-9992-C95A-14C7-CA7529B8D105}"/>
          </ac:spMkLst>
        </pc:spChg>
        <pc:spChg chg="mod">
          <ac:chgData name="JY Zhang" userId="028756264d8c6cba" providerId="LiveId" clId="{1513BD3F-7536-8C49-8CB1-1F76DFDD96EE}" dt="2024-03-12T01:55:52.214" v="2737" actId="5793"/>
          <ac:spMkLst>
            <pc:docMk/>
            <pc:sldMk cId="3762966858" sldId="299"/>
            <ac:spMk id="3" creationId="{0F4BABE5-12F3-F806-3527-0EE78C899D58}"/>
          </ac:spMkLst>
        </pc:spChg>
      </pc:sldChg>
      <pc:sldChg chg="new del">
        <pc:chgData name="JY Zhang" userId="028756264d8c6cba" providerId="LiveId" clId="{1513BD3F-7536-8C49-8CB1-1F76DFDD96EE}" dt="2024-03-12T01:55:29.165" v="2642" actId="680"/>
        <pc:sldMkLst>
          <pc:docMk/>
          <pc:sldMk cId="409327517" sldId="300"/>
        </pc:sldMkLst>
      </pc:sldChg>
      <pc:sldChg chg="modSp new mod">
        <pc:chgData name="JY Zhang" userId="028756264d8c6cba" providerId="LiveId" clId="{1513BD3F-7536-8C49-8CB1-1F76DFDD96EE}" dt="2024-03-28T12:38:15.549" v="4368" actId="20577"/>
        <pc:sldMkLst>
          <pc:docMk/>
          <pc:sldMk cId="3958661665" sldId="300"/>
        </pc:sldMkLst>
        <pc:spChg chg="mod">
          <ac:chgData name="JY Zhang" userId="028756264d8c6cba" providerId="LiveId" clId="{1513BD3F-7536-8C49-8CB1-1F76DFDD96EE}" dt="2024-03-12T01:55:57.473" v="2748" actId="20577"/>
          <ac:spMkLst>
            <pc:docMk/>
            <pc:sldMk cId="3958661665" sldId="300"/>
            <ac:spMk id="2" creationId="{0A0D5BB1-772B-5F06-EEDB-84748A16B9C6}"/>
          </ac:spMkLst>
        </pc:spChg>
        <pc:spChg chg="mod">
          <ac:chgData name="JY Zhang" userId="028756264d8c6cba" providerId="LiveId" clId="{1513BD3F-7536-8C49-8CB1-1F76DFDD96EE}" dt="2024-03-28T12:38:15.549" v="4368" actId="20577"/>
          <ac:spMkLst>
            <pc:docMk/>
            <pc:sldMk cId="3958661665" sldId="300"/>
            <ac:spMk id="3" creationId="{A3BFA3F4-8230-408C-D18E-4B5CBE761F3E}"/>
          </ac:spMkLst>
        </pc:spChg>
      </pc:sldChg>
      <pc:sldChg chg="addSp delSp modSp new mod">
        <pc:chgData name="JY Zhang" userId="028756264d8c6cba" providerId="LiveId" clId="{1513BD3F-7536-8C49-8CB1-1F76DFDD96EE}" dt="2024-03-12T08:03:52.587" v="3313" actId="1076"/>
        <pc:sldMkLst>
          <pc:docMk/>
          <pc:sldMk cId="3550481513" sldId="301"/>
        </pc:sldMkLst>
        <pc:spChg chg="mod">
          <ac:chgData name="JY Zhang" userId="028756264d8c6cba" providerId="LiveId" clId="{1513BD3F-7536-8C49-8CB1-1F76DFDD96EE}" dt="2024-03-12T01:56:18.130" v="2775" actId="20577"/>
          <ac:spMkLst>
            <pc:docMk/>
            <pc:sldMk cId="3550481513" sldId="301"/>
            <ac:spMk id="2" creationId="{E989F8B9-22FC-8A2B-92EB-C8654166CF28}"/>
          </ac:spMkLst>
        </pc:spChg>
        <pc:spChg chg="del">
          <ac:chgData name="JY Zhang" userId="028756264d8c6cba" providerId="LiveId" clId="{1513BD3F-7536-8C49-8CB1-1F76DFDD96EE}" dt="2024-03-12T07:44:33.184" v="3228"/>
          <ac:spMkLst>
            <pc:docMk/>
            <pc:sldMk cId="3550481513" sldId="301"/>
            <ac:spMk id="3" creationId="{33DBCA60-F790-B9C2-9C2E-D5A7DEB57D5F}"/>
          </ac:spMkLst>
        </pc:spChg>
        <pc:spChg chg="add mod">
          <ac:chgData name="JY Zhang" userId="028756264d8c6cba" providerId="LiveId" clId="{1513BD3F-7536-8C49-8CB1-1F76DFDD96EE}" dt="2024-03-12T07:44:47.374" v="3232" actId="1076"/>
          <ac:spMkLst>
            <pc:docMk/>
            <pc:sldMk cId="3550481513" sldId="301"/>
            <ac:spMk id="6" creationId="{9A6654BD-141E-9680-F2F0-8C0300604962}"/>
          </ac:spMkLst>
        </pc:spChg>
        <pc:picChg chg="add mod">
          <ac:chgData name="JY Zhang" userId="028756264d8c6cba" providerId="LiveId" clId="{1513BD3F-7536-8C49-8CB1-1F76DFDD96EE}" dt="2024-03-12T08:03:52.587" v="3313" actId="1076"/>
          <ac:picMkLst>
            <pc:docMk/>
            <pc:sldMk cId="3550481513" sldId="301"/>
            <ac:picMk id="4" creationId="{0E3F5498-CA72-C725-7B45-8BB81F4EDE5A}"/>
          </ac:picMkLst>
        </pc:picChg>
      </pc:sldChg>
      <pc:sldChg chg="modSp new mod">
        <pc:chgData name="JY Zhang" userId="028756264d8c6cba" providerId="LiveId" clId="{1513BD3F-7536-8C49-8CB1-1F76DFDD96EE}" dt="2024-03-28T07:29:18.409" v="3746" actId="27636"/>
        <pc:sldMkLst>
          <pc:docMk/>
          <pc:sldMk cId="2927128601" sldId="302"/>
        </pc:sldMkLst>
        <pc:spChg chg="mod">
          <ac:chgData name="JY Zhang" userId="028756264d8c6cba" providerId="LiveId" clId="{1513BD3F-7536-8C49-8CB1-1F76DFDD96EE}" dt="2024-03-12T06:47:53.203" v="2800" actId="20577"/>
          <ac:spMkLst>
            <pc:docMk/>
            <pc:sldMk cId="2927128601" sldId="302"/>
            <ac:spMk id="2" creationId="{D87D6E30-ACE6-BDAF-3B28-D48910EC2862}"/>
          </ac:spMkLst>
        </pc:spChg>
        <pc:spChg chg="mod">
          <ac:chgData name="JY Zhang" userId="028756264d8c6cba" providerId="LiveId" clId="{1513BD3F-7536-8C49-8CB1-1F76DFDD96EE}" dt="2024-03-28T07:29:18.409" v="3746" actId="27636"/>
          <ac:spMkLst>
            <pc:docMk/>
            <pc:sldMk cId="2927128601" sldId="302"/>
            <ac:spMk id="3" creationId="{7A1BD9FD-48FF-1794-D193-433628DBD520}"/>
          </ac:spMkLst>
        </pc:spChg>
      </pc:sldChg>
      <pc:sldChg chg="addSp delSp modSp new mod">
        <pc:chgData name="JY Zhang" userId="028756264d8c6cba" providerId="LiveId" clId="{1513BD3F-7536-8C49-8CB1-1F76DFDD96EE}" dt="2024-03-12T07:20:33.136" v="2932"/>
        <pc:sldMkLst>
          <pc:docMk/>
          <pc:sldMk cId="4142342356" sldId="303"/>
        </pc:sldMkLst>
        <pc:spChg chg="mod">
          <ac:chgData name="JY Zhang" userId="028756264d8c6cba" providerId="LiveId" clId="{1513BD3F-7536-8C49-8CB1-1F76DFDD96EE}" dt="2024-03-12T07:06:05.385" v="2874"/>
          <ac:spMkLst>
            <pc:docMk/>
            <pc:sldMk cId="4142342356" sldId="303"/>
            <ac:spMk id="2" creationId="{59EA2711-8BFB-328C-7406-963FE03F7821}"/>
          </ac:spMkLst>
        </pc:spChg>
        <pc:spChg chg="del mod">
          <ac:chgData name="JY Zhang" userId="028756264d8c6cba" providerId="LiveId" clId="{1513BD3F-7536-8C49-8CB1-1F76DFDD96EE}" dt="2024-03-12T07:06:29.718" v="2880" actId="478"/>
          <ac:spMkLst>
            <pc:docMk/>
            <pc:sldMk cId="4142342356" sldId="303"/>
            <ac:spMk id="3" creationId="{BA263E51-4BAB-4081-BCE7-689F07781E49}"/>
          </ac:spMkLst>
        </pc:spChg>
        <pc:spChg chg="add mod">
          <ac:chgData name="JY Zhang" userId="028756264d8c6cba" providerId="LiveId" clId="{1513BD3F-7536-8C49-8CB1-1F76DFDD96EE}" dt="2024-03-12T07:20:33.136" v="2932"/>
          <ac:spMkLst>
            <pc:docMk/>
            <pc:sldMk cId="4142342356" sldId="303"/>
            <ac:spMk id="5" creationId="{7ADE2881-2400-8D92-C237-EEA81599A79A}"/>
          </ac:spMkLst>
        </pc:spChg>
        <pc:spChg chg="add mod">
          <ac:chgData name="JY Zhang" userId="028756264d8c6cba" providerId="LiveId" clId="{1513BD3F-7536-8C49-8CB1-1F76DFDD96EE}" dt="2024-03-12T07:07:06.236" v="2891" actId="14100"/>
          <ac:spMkLst>
            <pc:docMk/>
            <pc:sldMk cId="4142342356" sldId="303"/>
            <ac:spMk id="7" creationId="{042A3EB5-FA75-EAD4-B304-35CE6D87D1BD}"/>
          </ac:spMkLst>
        </pc:spChg>
        <pc:picChg chg="add mod">
          <ac:chgData name="JY Zhang" userId="028756264d8c6cba" providerId="LiveId" clId="{1513BD3F-7536-8C49-8CB1-1F76DFDD96EE}" dt="2024-03-12T07:06:47.560" v="2887" actId="1076"/>
          <ac:picMkLst>
            <pc:docMk/>
            <pc:sldMk cId="4142342356" sldId="303"/>
            <ac:picMk id="6" creationId="{CB3D4E9A-0293-FB2C-8A58-19250F6E5288}"/>
          </ac:picMkLst>
        </pc:picChg>
        <pc:picChg chg="add del mod">
          <ac:chgData name="JY Zhang" userId="028756264d8c6cba" providerId="LiveId" clId="{1513BD3F-7536-8C49-8CB1-1F76DFDD96EE}" dt="2024-03-12T07:16:08.798" v="2907" actId="478"/>
          <ac:picMkLst>
            <pc:docMk/>
            <pc:sldMk cId="4142342356" sldId="303"/>
            <ac:picMk id="8" creationId="{B4DC5BE6-6218-A2DF-CF05-0C7A25BDE9F0}"/>
          </ac:picMkLst>
        </pc:picChg>
        <pc:picChg chg="add mod">
          <ac:chgData name="JY Zhang" userId="028756264d8c6cba" providerId="LiveId" clId="{1513BD3F-7536-8C49-8CB1-1F76DFDD96EE}" dt="2024-03-12T07:16:12.194" v="2911" actId="1076"/>
          <ac:picMkLst>
            <pc:docMk/>
            <pc:sldMk cId="4142342356" sldId="303"/>
            <ac:picMk id="9" creationId="{171E50FD-E078-FCDC-A39B-C08B74AF61B0}"/>
          </ac:picMkLst>
        </pc:picChg>
      </pc:sldChg>
      <pc:sldChg chg="addSp delSp modSp add mod modNotesTx">
        <pc:chgData name="JY Zhang" userId="028756264d8c6cba" providerId="LiveId" clId="{1513BD3F-7536-8C49-8CB1-1F76DFDD96EE}" dt="2024-03-12T07:26:13.025" v="2941"/>
        <pc:sldMkLst>
          <pc:docMk/>
          <pc:sldMk cId="1618982809" sldId="304"/>
        </pc:sldMkLst>
        <pc:spChg chg="mod">
          <ac:chgData name="JY Zhang" userId="028756264d8c6cba" providerId="LiveId" clId="{1513BD3F-7536-8C49-8CB1-1F76DFDD96EE}" dt="2024-03-12T07:20:02.332" v="2924" actId="1076"/>
          <ac:spMkLst>
            <pc:docMk/>
            <pc:sldMk cId="1618982809" sldId="304"/>
            <ac:spMk id="5" creationId="{7ADE2881-2400-8D92-C237-EEA81599A79A}"/>
          </ac:spMkLst>
        </pc:spChg>
        <pc:spChg chg="del">
          <ac:chgData name="JY Zhang" userId="028756264d8c6cba" providerId="LiveId" clId="{1513BD3F-7536-8C49-8CB1-1F76DFDD96EE}" dt="2024-03-12T07:19:48.180" v="2920" actId="478"/>
          <ac:spMkLst>
            <pc:docMk/>
            <pc:sldMk cId="1618982809" sldId="304"/>
            <ac:spMk id="7" creationId="{042A3EB5-FA75-EAD4-B304-35CE6D87D1BD}"/>
          </ac:spMkLst>
        </pc:spChg>
        <pc:picChg chg="add mod">
          <ac:chgData name="JY Zhang" userId="028756264d8c6cba" providerId="LiveId" clId="{1513BD3F-7536-8C49-8CB1-1F76DFDD96EE}" dt="2024-03-12T07:24:01.990" v="2939" actId="1076"/>
          <ac:picMkLst>
            <pc:docMk/>
            <pc:sldMk cId="1618982809" sldId="304"/>
            <ac:picMk id="3" creationId="{0332EB4F-5972-11F4-9854-FE9F6BCF3AFC}"/>
          </ac:picMkLst>
        </pc:picChg>
        <pc:picChg chg="add mod">
          <ac:chgData name="JY Zhang" userId="028756264d8c6cba" providerId="LiveId" clId="{1513BD3F-7536-8C49-8CB1-1F76DFDD96EE}" dt="2024-03-12T07:24:03.042" v="2940" actId="1076"/>
          <ac:picMkLst>
            <pc:docMk/>
            <pc:sldMk cId="1618982809" sldId="304"/>
            <ac:picMk id="4" creationId="{DC4301EE-A2CA-6162-4CDF-EF9C1067D32B}"/>
          </ac:picMkLst>
        </pc:picChg>
        <pc:picChg chg="del">
          <ac:chgData name="JY Zhang" userId="028756264d8c6cba" providerId="LiveId" clId="{1513BD3F-7536-8C49-8CB1-1F76DFDD96EE}" dt="2024-03-12T07:10:35.296" v="2897" actId="478"/>
          <ac:picMkLst>
            <pc:docMk/>
            <pc:sldMk cId="1618982809" sldId="304"/>
            <ac:picMk id="6" creationId="{CB3D4E9A-0293-FB2C-8A58-19250F6E5288}"/>
          </ac:picMkLst>
        </pc:picChg>
        <pc:picChg chg="del">
          <ac:chgData name="JY Zhang" userId="028756264d8c6cba" providerId="LiveId" clId="{1513BD3F-7536-8C49-8CB1-1F76DFDD96EE}" dt="2024-03-12T07:10:35.920" v="2898" actId="478"/>
          <ac:picMkLst>
            <pc:docMk/>
            <pc:sldMk cId="1618982809" sldId="304"/>
            <ac:picMk id="8" creationId="{B4DC5BE6-6218-A2DF-CF05-0C7A25BDE9F0}"/>
          </ac:picMkLst>
        </pc:picChg>
      </pc:sldChg>
      <pc:sldChg chg="addSp delSp modSp new mod modNotesTx">
        <pc:chgData name="JY Zhang" userId="028756264d8c6cba" providerId="LiveId" clId="{1513BD3F-7536-8C49-8CB1-1F76DFDD96EE}" dt="2024-03-12T07:40:22.606" v="3220" actId="20577"/>
        <pc:sldMkLst>
          <pc:docMk/>
          <pc:sldMk cId="636356395" sldId="305"/>
        </pc:sldMkLst>
        <pc:spChg chg="mod">
          <ac:chgData name="JY Zhang" userId="028756264d8c6cba" providerId="LiveId" clId="{1513BD3F-7536-8C49-8CB1-1F76DFDD96EE}" dt="2024-03-12T07:29:21.559" v="2977"/>
          <ac:spMkLst>
            <pc:docMk/>
            <pc:sldMk cId="636356395" sldId="305"/>
            <ac:spMk id="2" creationId="{BAF71275-2820-59FD-D905-AE57FF0EB438}"/>
          </ac:spMkLst>
        </pc:spChg>
        <pc:spChg chg="del">
          <ac:chgData name="JY Zhang" userId="028756264d8c6cba" providerId="LiveId" clId="{1513BD3F-7536-8C49-8CB1-1F76DFDD96EE}" dt="2024-03-12T07:28:16.169" v="2974"/>
          <ac:spMkLst>
            <pc:docMk/>
            <pc:sldMk cId="636356395" sldId="305"/>
            <ac:spMk id="3" creationId="{80A0389A-4C2D-7CB2-E51E-923B0767116A}"/>
          </ac:spMkLst>
        </pc:spChg>
        <pc:spChg chg="add mod">
          <ac:chgData name="JY Zhang" userId="028756264d8c6cba" providerId="LiveId" clId="{1513BD3F-7536-8C49-8CB1-1F76DFDD96EE}" dt="2024-03-12T07:40:22.606" v="3220" actId="20577"/>
          <ac:spMkLst>
            <pc:docMk/>
            <pc:sldMk cId="636356395" sldId="305"/>
            <ac:spMk id="6" creationId="{1CA68E9A-0658-B603-9894-A9018C4BC473}"/>
          </ac:spMkLst>
        </pc:spChg>
        <pc:spChg chg="add del mod">
          <ac:chgData name="JY Zhang" userId="028756264d8c6cba" providerId="LiveId" clId="{1513BD3F-7536-8C49-8CB1-1F76DFDD96EE}" dt="2024-03-12T07:37:16.206" v="3174" actId="478"/>
          <ac:spMkLst>
            <pc:docMk/>
            <pc:sldMk cId="636356395" sldId="305"/>
            <ac:spMk id="8" creationId="{8443C20B-C53D-2533-1740-1B8A7CE462D2}"/>
          </ac:spMkLst>
        </pc:spChg>
        <pc:spChg chg="add del">
          <ac:chgData name="JY Zhang" userId="028756264d8c6cba" providerId="LiveId" clId="{1513BD3F-7536-8C49-8CB1-1F76DFDD96EE}" dt="2024-03-12T07:36:12.247" v="3117" actId="22"/>
          <ac:spMkLst>
            <pc:docMk/>
            <pc:sldMk cId="636356395" sldId="305"/>
            <ac:spMk id="10" creationId="{B7D23476-EA1A-6612-6FB9-07D1C1E24965}"/>
          </ac:spMkLst>
        </pc:spChg>
        <pc:picChg chg="add mod">
          <ac:chgData name="JY Zhang" userId="028756264d8c6cba" providerId="LiveId" clId="{1513BD3F-7536-8C49-8CB1-1F76DFDD96EE}" dt="2024-03-12T07:40:18.721" v="3217" actId="14100"/>
          <ac:picMkLst>
            <pc:docMk/>
            <pc:sldMk cId="636356395" sldId="305"/>
            <ac:picMk id="4" creationId="{54C68E36-DD78-D71B-E268-209C3C2316DF}"/>
          </ac:picMkLst>
        </pc:picChg>
      </pc:sldChg>
      <pc:sldChg chg="addSp delSp modSp add mod">
        <pc:chgData name="JY Zhang" userId="028756264d8c6cba" providerId="LiveId" clId="{1513BD3F-7536-8C49-8CB1-1F76DFDD96EE}" dt="2024-03-12T07:43:19.499" v="3224" actId="1076"/>
        <pc:sldMkLst>
          <pc:docMk/>
          <pc:sldMk cId="257683304" sldId="306"/>
        </pc:sldMkLst>
        <pc:spChg chg="mod">
          <ac:chgData name="JY Zhang" userId="028756264d8c6cba" providerId="LiveId" clId="{1513BD3F-7536-8C49-8CB1-1F76DFDD96EE}" dt="2024-03-12T07:38:30.038" v="3197" actId="20577"/>
          <ac:spMkLst>
            <pc:docMk/>
            <pc:sldMk cId="257683304" sldId="306"/>
            <ac:spMk id="2" creationId="{BAF71275-2820-59FD-D905-AE57FF0EB438}"/>
          </ac:spMkLst>
        </pc:spChg>
        <pc:spChg chg="mod">
          <ac:chgData name="JY Zhang" userId="028756264d8c6cba" providerId="LiveId" clId="{1513BD3F-7536-8C49-8CB1-1F76DFDD96EE}" dt="2024-03-12T07:40:07.333" v="3213" actId="20577"/>
          <ac:spMkLst>
            <pc:docMk/>
            <pc:sldMk cId="257683304" sldId="306"/>
            <ac:spMk id="6" creationId="{1CA68E9A-0658-B603-9894-A9018C4BC473}"/>
          </ac:spMkLst>
        </pc:spChg>
        <pc:picChg chg="mod">
          <ac:chgData name="JY Zhang" userId="028756264d8c6cba" providerId="LiveId" clId="{1513BD3F-7536-8C49-8CB1-1F76DFDD96EE}" dt="2024-03-12T07:43:19.499" v="3224" actId="1076"/>
          <ac:picMkLst>
            <pc:docMk/>
            <pc:sldMk cId="257683304" sldId="306"/>
            <ac:picMk id="4" creationId="{54C68E36-DD78-D71B-E268-209C3C2316DF}"/>
          </ac:picMkLst>
        </pc:picChg>
        <pc:picChg chg="add del mod">
          <ac:chgData name="JY Zhang" userId="028756264d8c6cba" providerId="LiveId" clId="{1513BD3F-7536-8C49-8CB1-1F76DFDD96EE}" dt="2024-03-12T07:43:15.022" v="3221" actId="478"/>
          <ac:picMkLst>
            <pc:docMk/>
            <pc:sldMk cId="257683304" sldId="306"/>
            <ac:picMk id="1026" creationId="{8EC54F73-2571-3A34-E081-4BDD0430FD5C}"/>
          </ac:picMkLst>
        </pc:picChg>
      </pc:sldChg>
      <pc:sldChg chg="addSp delSp modSp new mod">
        <pc:chgData name="JY Zhang" userId="028756264d8c6cba" providerId="LiveId" clId="{1513BD3F-7536-8C49-8CB1-1F76DFDD96EE}" dt="2024-03-12T07:52:02.896" v="3267" actId="1076"/>
        <pc:sldMkLst>
          <pc:docMk/>
          <pc:sldMk cId="1506413059" sldId="307"/>
        </pc:sldMkLst>
        <pc:spChg chg="mod">
          <ac:chgData name="JY Zhang" userId="028756264d8c6cba" providerId="LiveId" clId="{1513BD3F-7536-8C49-8CB1-1F76DFDD96EE}" dt="2024-03-12T07:51:56.795" v="3266" actId="1076"/>
          <ac:spMkLst>
            <pc:docMk/>
            <pc:sldMk cId="1506413059" sldId="307"/>
            <ac:spMk id="2" creationId="{F446C2AC-4AC1-651C-B093-DA27BCA7C43A}"/>
          </ac:spMkLst>
        </pc:spChg>
        <pc:spChg chg="del">
          <ac:chgData name="JY Zhang" userId="028756264d8c6cba" providerId="LiveId" clId="{1513BD3F-7536-8C49-8CB1-1F76DFDD96EE}" dt="2024-03-12T07:49:00.924" v="3252"/>
          <ac:spMkLst>
            <pc:docMk/>
            <pc:sldMk cId="1506413059" sldId="307"/>
            <ac:spMk id="3" creationId="{4C47035A-643B-931A-470D-6A47EC035929}"/>
          </ac:spMkLst>
        </pc:spChg>
        <pc:spChg chg="add del mod">
          <ac:chgData name="JY Zhang" userId="028756264d8c6cba" providerId="LiveId" clId="{1513BD3F-7536-8C49-8CB1-1F76DFDD96EE}" dt="2024-03-12T07:49:19.660" v="3254"/>
          <ac:spMkLst>
            <pc:docMk/>
            <pc:sldMk cId="1506413059" sldId="307"/>
            <ac:spMk id="7" creationId="{E3396045-A572-127C-6E4F-439785DC47B4}"/>
          </ac:spMkLst>
        </pc:spChg>
        <pc:picChg chg="add del">
          <ac:chgData name="JY Zhang" userId="028756264d8c6cba" providerId="LiveId" clId="{1513BD3F-7536-8C49-8CB1-1F76DFDD96EE}" dt="2024-03-12T07:48:59.786" v="3251"/>
          <ac:picMkLst>
            <pc:docMk/>
            <pc:sldMk cId="1506413059" sldId="307"/>
            <ac:picMk id="4" creationId="{658A8A30-38E0-98EA-E8E1-5729138ACE5E}"/>
          </ac:picMkLst>
        </pc:picChg>
        <pc:picChg chg="add del mod">
          <ac:chgData name="JY Zhang" userId="028756264d8c6cba" providerId="LiveId" clId="{1513BD3F-7536-8C49-8CB1-1F76DFDD96EE}" dt="2024-03-12T07:49:02.262" v="3253" actId="478"/>
          <ac:picMkLst>
            <pc:docMk/>
            <pc:sldMk cId="1506413059" sldId="307"/>
            <ac:picMk id="5" creationId="{F9865BC0-1133-2F85-78F7-C1A7E9C6A2B0}"/>
          </ac:picMkLst>
        </pc:picChg>
        <pc:picChg chg="add mod">
          <ac:chgData name="JY Zhang" userId="028756264d8c6cba" providerId="LiveId" clId="{1513BD3F-7536-8C49-8CB1-1F76DFDD96EE}" dt="2024-03-12T07:49:24.359" v="3255" actId="1076"/>
          <ac:picMkLst>
            <pc:docMk/>
            <pc:sldMk cId="1506413059" sldId="307"/>
            <ac:picMk id="8" creationId="{BF1CDC81-B50D-AABB-F7CB-83F51CBBDDBE}"/>
          </ac:picMkLst>
        </pc:picChg>
        <pc:picChg chg="add mod">
          <ac:chgData name="JY Zhang" userId="028756264d8c6cba" providerId="LiveId" clId="{1513BD3F-7536-8C49-8CB1-1F76DFDD96EE}" dt="2024-03-12T07:52:02.896" v="3267" actId="1076"/>
          <ac:picMkLst>
            <pc:docMk/>
            <pc:sldMk cId="1506413059" sldId="307"/>
            <ac:picMk id="9" creationId="{99295389-E4EE-2C7D-B18A-33872B190914}"/>
          </ac:picMkLst>
        </pc:picChg>
        <pc:picChg chg="add mod">
          <ac:chgData name="JY Zhang" userId="028756264d8c6cba" providerId="LiveId" clId="{1513BD3F-7536-8C49-8CB1-1F76DFDD96EE}" dt="2024-03-12T07:52:02.896" v="3267" actId="1076"/>
          <ac:picMkLst>
            <pc:docMk/>
            <pc:sldMk cId="1506413059" sldId="307"/>
            <ac:picMk id="10" creationId="{85E21E47-3DB0-5AD8-9DBE-65EDBBC60D07}"/>
          </ac:picMkLst>
        </pc:picChg>
      </pc:sldChg>
      <pc:sldChg chg="new del">
        <pc:chgData name="JY Zhang" userId="028756264d8c6cba" providerId="LiveId" clId="{1513BD3F-7536-8C49-8CB1-1F76DFDD96EE}" dt="2024-03-12T07:54:45.742" v="3270" actId="2696"/>
        <pc:sldMkLst>
          <pc:docMk/>
          <pc:sldMk cId="3336558084" sldId="308"/>
        </pc:sldMkLst>
      </pc:sldChg>
      <pc:sldChg chg="addSp delSp modSp add mod">
        <pc:chgData name="JY Zhang" userId="028756264d8c6cba" providerId="LiveId" clId="{1513BD3F-7536-8C49-8CB1-1F76DFDD96EE}" dt="2024-03-12T12:10:44.274" v="3432" actId="1076"/>
        <pc:sldMkLst>
          <pc:docMk/>
          <pc:sldMk cId="2675087354" sldId="309"/>
        </pc:sldMkLst>
        <pc:spChg chg="add mod">
          <ac:chgData name="JY Zhang" userId="028756264d8c6cba" providerId="LiveId" clId="{1513BD3F-7536-8C49-8CB1-1F76DFDD96EE}" dt="2024-03-12T12:02:56.470" v="3399" actId="14100"/>
          <ac:spMkLst>
            <pc:docMk/>
            <pc:sldMk cId="2675087354" sldId="309"/>
            <ac:spMk id="4" creationId="{4B9E588A-B178-9EC5-0776-6BAB8DA3699C}"/>
          </ac:spMkLst>
        </pc:spChg>
        <pc:spChg chg="add mod">
          <ac:chgData name="JY Zhang" userId="028756264d8c6cba" providerId="LiveId" clId="{1513BD3F-7536-8C49-8CB1-1F76DFDD96EE}" dt="2024-03-12T12:03:17.774" v="3404" actId="1076"/>
          <ac:spMkLst>
            <pc:docMk/>
            <pc:sldMk cId="2675087354" sldId="309"/>
            <ac:spMk id="5" creationId="{FB7C74DB-85AA-E3B5-9847-A659FA138F52}"/>
          </ac:spMkLst>
        </pc:spChg>
        <pc:spChg chg="add mod">
          <ac:chgData name="JY Zhang" userId="028756264d8c6cba" providerId="LiveId" clId="{1513BD3F-7536-8C49-8CB1-1F76DFDD96EE}" dt="2024-03-12T12:03:50.301" v="3408" actId="14100"/>
          <ac:spMkLst>
            <pc:docMk/>
            <pc:sldMk cId="2675087354" sldId="309"/>
            <ac:spMk id="6" creationId="{78AB2F31-7419-50C7-19A4-81F1EE3FDC5A}"/>
          </ac:spMkLst>
        </pc:spChg>
        <pc:spChg chg="add del mod">
          <ac:chgData name="JY Zhang" userId="028756264d8c6cba" providerId="LiveId" clId="{1513BD3F-7536-8C49-8CB1-1F76DFDD96EE}" dt="2024-03-12T12:04:15.272" v="3410"/>
          <ac:spMkLst>
            <pc:docMk/>
            <pc:sldMk cId="2675087354" sldId="309"/>
            <ac:spMk id="7" creationId="{B0622923-4DF5-3C7F-F42F-EEE0C6987CA2}"/>
          </ac:spMkLst>
        </pc:spChg>
        <pc:spChg chg="add mod">
          <ac:chgData name="JY Zhang" userId="028756264d8c6cba" providerId="LiveId" clId="{1513BD3F-7536-8C49-8CB1-1F76DFDD96EE}" dt="2024-03-12T12:04:23.117" v="3413" actId="14100"/>
          <ac:spMkLst>
            <pc:docMk/>
            <pc:sldMk cId="2675087354" sldId="309"/>
            <ac:spMk id="9" creationId="{0B840923-40BF-36EB-5375-4CA8740CF24A}"/>
          </ac:spMkLst>
        </pc:spChg>
        <pc:spChg chg="add mod">
          <ac:chgData name="JY Zhang" userId="028756264d8c6cba" providerId="LiveId" clId="{1513BD3F-7536-8C49-8CB1-1F76DFDD96EE}" dt="2024-03-12T12:04:43.681" v="3417" actId="14100"/>
          <ac:spMkLst>
            <pc:docMk/>
            <pc:sldMk cId="2675087354" sldId="309"/>
            <ac:spMk id="10" creationId="{8B73A3B9-BCE8-B114-59B1-9A1D26868383}"/>
          </ac:spMkLst>
        </pc:spChg>
        <pc:spChg chg="add mod">
          <ac:chgData name="JY Zhang" userId="028756264d8c6cba" providerId="LiveId" clId="{1513BD3F-7536-8C49-8CB1-1F76DFDD96EE}" dt="2024-03-12T12:10:44.274" v="3432" actId="1076"/>
          <ac:spMkLst>
            <pc:docMk/>
            <pc:sldMk cId="2675087354" sldId="309"/>
            <ac:spMk id="12" creationId="{036F78A4-CC85-236D-C7FE-6DD75F9ED1E0}"/>
          </ac:spMkLst>
        </pc:spChg>
        <pc:picChg chg="add mod">
          <ac:chgData name="JY Zhang" userId="028756264d8c6cba" providerId="LiveId" clId="{1513BD3F-7536-8C49-8CB1-1F76DFDD96EE}" dt="2024-03-12T12:05:05.368" v="3418" actId="1076"/>
          <ac:picMkLst>
            <pc:docMk/>
            <pc:sldMk cId="2675087354" sldId="309"/>
            <ac:picMk id="3" creationId="{E5B63512-9D77-5637-A6BA-669CA7B41950}"/>
          </ac:picMkLst>
        </pc:picChg>
        <pc:picChg chg="del">
          <ac:chgData name="JY Zhang" userId="028756264d8c6cba" providerId="LiveId" clId="{1513BD3F-7536-8C49-8CB1-1F76DFDD96EE}" dt="2024-03-12T07:55:16.881" v="3271" actId="478"/>
          <ac:picMkLst>
            <pc:docMk/>
            <pc:sldMk cId="2675087354" sldId="309"/>
            <ac:picMk id="9" creationId="{99295389-E4EE-2C7D-B18A-33872B190914}"/>
          </ac:picMkLst>
        </pc:picChg>
        <pc:picChg chg="del mod">
          <ac:chgData name="JY Zhang" userId="028756264d8c6cba" providerId="LiveId" clId="{1513BD3F-7536-8C49-8CB1-1F76DFDD96EE}" dt="2024-03-12T07:55:27.274" v="3278" actId="478"/>
          <ac:picMkLst>
            <pc:docMk/>
            <pc:sldMk cId="2675087354" sldId="309"/>
            <ac:picMk id="10" creationId="{85E21E47-3DB0-5AD8-9DBE-65EDBBC60D07}"/>
          </ac:picMkLst>
        </pc:picChg>
        <pc:picChg chg="add mod">
          <ac:chgData name="JY Zhang" userId="028756264d8c6cba" providerId="LiveId" clId="{1513BD3F-7536-8C49-8CB1-1F76DFDD96EE}" dt="2024-03-12T12:05:16.908" v="3423" actId="1076"/>
          <ac:picMkLst>
            <pc:docMk/>
            <pc:sldMk cId="2675087354" sldId="309"/>
            <ac:picMk id="11" creationId="{A53773DA-799C-00A0-EB01-BE27B7137580}"/>
          </ac:picMkLst>
        </pc:picChg>
      </pc:sldChg>
      <pc:sldChg chg="addSp delSp modSp add mod setBg modNotesTx">
        <pc:chgData name="JY Zhang" userId="028756264d8c6cba" providerId="LiveId" clId="{1513BD3F-7536-8C49-8CB1-1F76DFDD96EE}" dt="2024-03-28T07:33:27.055" v="3774"/>
        <pc:sldMkLst>
          <pc:docMk/>
          <pc:sldMk cId="2337048555" sldId="310"/>
        </pc:sldMkLst>
        <pc:spChg chg="mod">
          <ac:chgData name="JY Zhang" userId="028756264d8c6cba" providerId="LiveId" clId="{1513BD3F-7536-8C49-8CB1-1F76DFDD96EE}" dt="2024-03-12T12:15:47.411" v="3440" actId="26606"/>
          <ac:spMkLst>
            <pc:docMk/>
            <pc:sldMk cId="2337048555" sldId="310"/>
            <ac:spMk id="2" creationId="{2333F1BE-32EE-8F34-E2F0-DE019ABC5ECF}"/>
          </ac:spMkLst>
        </pc:spChg>
        <pc:spChg chg="del mod">
          <ac:chgData name="JY Zhang" userId="028756264d8c6cba" providerId="LiveId" clId="{1513BD3F-7536-8C49-8CB1-1F76DFDD96EE}" dt="2024-03-12T12:13:27.016" v="3438"/>
          <ac:spMkLst>
            <pc:docMk/>
            <pc:sldMk cId="2337048555" sldId="310"/>
            <ac:spMk id="3" creationId="{98DC62CE-1333-FF03-C67F-20D7078335F4}"/>
          </ac:spMkLst>
        </pc:spChg>
        <pc:spChg chg="add mod">
          <ac:chgData name="JY Zhang" userId="028756264d8c6cba" providerId="LiveId" clId="{1513BD3F-7536-8C49-8CB1-1F76DFDD96EE}" dt="2024-03-28T07:33:12.542" v="3762" actId="20577"/>
          <ac:spMkLst>
            <pc:docMk/>
            <pc:sldMk cId="2337048555" sldId="310"/>
            <ac:spMk id="6" creationId="{551F63EE-3CD2-F44D-3986-50EB2AFEB129}"/>
          </ac:spMkLst>
        </pc:spChg>
        <pc:spChg chg="add">
          <ac:chgData name="JY Zhang" userId="028756264d8c6cba" providerId="LiveId" clId="{1513BD3F-7536-8C49-8CB1-1F76DFDD96EE}" dt="2024-03-12T12:15:47.411" v="3440" actId="26606"/>
          <ac:spMkLst>
            <pc:docMk/>
            <pc:sldMk cId="2337048555" sldId="310"/>
            <ac:spMk id="9" creationId="{53F29798-D584-4792-9B62-3F5F5C36D619}"/>
          </ac:spMkLst>
        </pc:spChg>
        <pc:picChg chg="add del mod">
          <ac:chgData name="JY Zhang" userId="028756264d8c6cba" providerId="LiveId" clId="{1513BD3F-7536-8C49-8CB1-1F76DFDD96EE}" dt="2024-03-12T12:29:41.870" v="3470" actId="478"/>
          <ac:picMkLst>
            <pc:docMk/>
            <pc:sldMk cId="2337048555" sldId="310"/>
            <ac:picMk id="4" creationId="{9FC4B9A6-F88C-398E-4212-8B5D1AE22357}"/>
          </ac:picMkLst>
        </pc:picChg>
        <pc:picChg chg="add del mod">
          <ac:chgData name="JY Zhang" userId="028756264d8c6cba" providerId="LiveId" clId="{1513BD3F-7536-8C49-8CB1-1F76DFDD96EE}" dt="2024-03-12T12:36:36.147" v="3473" actId="478"/>
          <ac:picMkLst>
            <pc:docMk/>
            <pc:sldMk cId="2337048555" sldId="310"/>
            <ac:picMk id="5" creationId="{3971E72A-6797-8F0F-629B-E6C5E9225D1E}"/>
          </ac:picMkLst>
        </pc:picChg>
        <pc:picChg chg="add mod">
          <ac:chgData name="JY Zhang" userId="028756264d8c6cba" providerId="LiveId" clId="{1513BD3F-7536-8C49-8CB1-1F76DFDD96EE}" dt="2024-03-12T12:40:03.852" v="3507" actId="1076"/>
          <ac:picMkLst>
            <pc:docMk/>
            <pc:sldMk cId="2337048555" sldId="310"/>
            <ac:picMk id="7" creationId="{90E909B7-8F33-1149-55AA-CF1FA2FFA1E0}"/>
          </ac:picMkLst>
        </pc:picChg>
        <pc:picChg chg="add del">
          <ac:chgData name="JY Zhang" userId="028756264d8c6cba" providerId="LiveId" clId="{1513BD3F-7536-8C49-8CB1-1F76DFDD96EE}" dt="2024-03-12T12:40:07.834" v="3509"/>
          <ac:picMkLst>
            <pc:docMk/>
            <pc:sldMk cId="2337048555" sldId="310"/>
            <ac:picMk id="8" creationId="{D8DE2AB1-1804-C157-E5FE-28D725690D44}"/>
          </ac:picMkLst>
        </pc:picChg>
      </pc:sldChg>
      <pc:sldChg chg="addSp delSp modSp add mod setBg delDesignElem">
        <pc:chgData name="JY Zhang" userId="028756264d8c6cba" providerId="LiveId" clId="{1513BD3F-7536-8C49-8CB1-1F76DFDD96EE}" dt="2024-03-12T12:58:08.710" v="3541"/>
        <pc:sldMkLst>
          <pc:docMk/>
          <pc:sldMk cId="2976159810" sldId="311"/>
        </pc:sldMkLst>
        <pc:spChg chg="mod">
          <ac:chgData name="JY Zhang" userId="028756264d8c6cba" providerId="LiveId" clId="{1513BD3F-7536-8C49-8CB1-1F76DFDD96EE}" dt="2024-03-12T12:43:00.919" v="3521" actId="20577"/>
          <ac:spMkLst>
            <pc:docMk/>
            <pc:sldMk cId="2976159810" sldId="311"/>
            <ac:spMk id="6" creationId="{551F63EE-3CD2-F44D-3986-50EB2AFEB129}"/>
          </ac:spMkLst>
        </pc:spChg>
        <pc:spChg chg="del">
          <ac:chgData name="JY Zhang" userId="028756264d8c6cba" providerId="LiveId" clId="{1513BD3F-7536-8C49-8CB1-1F76DFDD96EE}" dt="2024-03-12T12:40:09.081" v="3511"/>
          <ac:spMkLst>
            <pc:docMk/>
            <pc:sldMk cId="2976159810" sldId="311"/>
            <ac:spMk id="9" creationId="{53F29798-D584-4792-9B62-3F5F5C36D619}"/>
          </ac:spMkLst>
        </pc:spChg>
        <pc:picChg chg="add del mod">
          <ac:chgData name="JY Zhang" userId="028756264d8c6cba" providerId="LiveId" clId="{1513BD3F-7536-8C49-8CB1-1F76DFDD96EE}" dt="2024-03-12T12:49:52.730" v="3534" actId="478"/>
          <ac:picMkLst>
            <pc:docMk/>
            <pc:sldMk cId="2976159810" sldId="311"/>
            <ac:picMk id="3" creationId="{0263CBEF-A413-91E9-FEDE-3EB57FCBEC64}"/>
          </ac:picMkLst>
        </pc:picChg>
        <pc:picChg chg="add mod">
          <ac:chgData name="JY Zhang" userId="028756264d8c6cba" providerId="LiveId" clId="{1513BD3F-7536-8C49-8CB1-1F76DFDD96EE}" dt="2024-03-12T12:57:44.246" v="3536" actId="1076"/>
          <ac:picMkLst>
            <pc:docMk/>
            <pc:sldMk cId="2976159810" sldId="311"/>
            <ac:picMk id="4" creationId="{5CB8A11B-7033-2599-7293-60F70A56FD0B}"/>
          </ac:picMkLst>
        </pc:picChg>
        <pc:picChg chg="del">
          <ac:chgData name="JY Zhang" userId="028756264d8c6cba" providerId="LiveId" clId="{1513BD3F-7536-8C49-8CB1-1F76DFDD96EE}" dt="2024-03-12T12:42:57.439" v="3519" actId="478"/>
          <ac:picMkLst>
            <pc:docMk/>
            <pc:sldMk cId="2976159810" sldId="311"/>
            <ac:picMk id="7" creationId="{90E909B7-8F33-1149-55AA-CF1FA2FFA1E0}"/>
          </ac:picMkLst>
        </pc:picChg>
        <pc:picChg chg="add mod">
          <ac:chgData name="JY Zhang" userId="028756264d8c6cba" providerId="LiveId" clId="{1513BD3F-7536-8C49-8CB1-1F76DFDD96EE}" dt="2024-03-12T12:58:01.881" v="3539" actId="1076"/>
          <ac:picMkLst>
            <pc:docMk/>
            <pc:sldMk cId="2976159810" sldId="311"/>
            <ac:picMk id="10" creationId="{0EB44CEC-7786-8628-5072-EA84861A5561}"/>
          </ac:picMkLst>
        </pc:picChg>
        <pc:picChg chg="add del">
          <ac:chgData name="JY Zhang" userId="028756264d8c6cba" providerId="LiveId" clId="{1513BD3F-7536-8C49-8CB1-1F76DFDD96EE}" dt="2024-03-12T12:58:08.710" v="3541"/>
          <ac:picMkLst>
            <pc:docMk/>
            <pc:sldMk cId="2976159810" sldId="311"/>
            <ac:picMk id="11" creationId="{EAA69CC8-3A3F-EFA1-708F-8287D5250A66}"/>
          </ac:picMkLst>
        </pc:picChg>
        <pc:cxnChg chg="add del mod">
          <ac:chgData name="JY Zhang" userId="028756264d8c6cba" providerId="LiveId" clId="{1513BD3F-7536-8C49-8CB1-1F76DFDD96EE}" dt="2024-03-12T12:49:56.350" v="3535" actId="478"/>
          <ac:cxnSpMkLst>
            <pc:docMk/>
            <pc:sldMk cId="2976159810" sldId="311"/>
            <ac:cxnSpMk id="8" creationId="{A6AB2E29-CFE2-6E3F-8B78-6B5DA03F8107}"/>
          </ac:cxnSpMkLst>
        </pc:cxnChg>
      </pc:sldChg>
      <pc:sldChg chg="addSp delSp modSp add mod">
        <pc:chgData name="JY Zhang" userId="028756264d8c6cba" providerId="LiveId" clId="{1513BD3F-7536-8C49-8CB1-1F76DFDD96EE}" dt="2024-03-12T13:02:14.535" v="3560" actId="1076"/>
        <pc:sldMkLst>
          <pc:docMk/>
          <pc:sldMk cId="3256199118" sldId="312"/>
        </pc:sldMkLst>
        <pc:spChg chg="mod">
          <ac:chgData name="JY Zhang" userId="028756264d8c6cba" providerId="LiveId" clId="{1513BD3F-7536-8C49-8CB1-1F76DFDD96EE}" dt="2024-03-12T12:58:44.854" v="3553" actId="20577"/>
          <ac:spMkLst>
            <pc:docMk/>
            <pc:sldMk cId="3256199118" sldId="312"/>
            <ac:spMk id="6" creationId="{551F63EE-3CD2-F44D-3986-50EB2AFEB129}"/>
          </ac:spMkLst>
        </pc:spChg>
        <pc:picChg chg="add mod">
          <ac:chgData name="JY Zhang" userId="028756264d8c6cba" providerId="LiveId" clId="{1513BD3F-7536-8C49-8CB1-1F76DFDD96EE}" dt="2024-03-12T13:02:14.535" v="3560" actId="1076"/>
          <ac:picMkLst>
            <pc:docMk/>
            <pc:sldMk cId="3256199118" sldId="312"/>
            <ac:picMk id="3" creationId="{8B6EA2A0-282F-ECA2-CCE0-60C3F6B473CE}"/>
          </ac:picMkLst>
        </pc:picChg>
        <pc:picChg chg="del">
          <ac:chgData name="JY Zhang" userId="028756264d8c6cba" providerId="LiveId" clId="{1513BD3F-7536-8C49-8CB1-1F76DFDD96EE}" dt="2024-03-12T12:58:38.564" v="3548" actId="478"/>
          <ac:picMkLst>
            <pc:docMk/>
            <pc:sldMk cId="3256199118" sldId="312"/>
            <ac:picMk id="4" creationId="{5CB8A11B-7033-2599-7293-60F70A56FD0B}"/>
          </ac:picMkLst>
        </pc:picChg>
        <pc:picChg chg="del">
          <ac:chgData name="JY Zhang" userId="028756264d8c6cba" providerId="LiveId" clId="{1513BD3F-7536-8C49-8CB1-1F76DFDD96EE}" dt="2024-03-12T12:58:37.840" v="3547" actId="478"/>
          <ac:picMkLst>
            <pc:docMk/>
            <pc:sldMk cId="3256199118" sldId="312"/>
            <ac:picMk id="10" creationId="{0EB44CEC-7786-8628-5072-EA84861A5561}"/>
          </ac:picMkLst>
        </pc:picChg>
      </pc:sldChg>
      <pc:sldChg chg="add">
        <pc:chgData name="JY Zhang" userId="028756264d8c6cba" providerId="LiveId" clId="{1513BD3F-7536-8C49-8CB1-1F76DFDD96EE}" dt="2024-03-12T13:11:24.095" v="3561"/>
        <pc:sldMkLst>
          <pc:docMk/>
          <pc:sldMk cId="3310897115" sldId="313"/>
        </pc:sldMkLst>
      </pc:sldChg>
      <pc:sldChg chg="new del">
        <pc:chgData name="JY Zhang" userId="028756264d8c6cba" providerId="LiveId" clId="{1513BD3F-7536-8C49-8CB1-1F76DFDD96EE}" dt="2024-03-12T13:12:49.875" v="3563" actId="680"/>
        <pc:sldMkLst>
          <pc:docMk/>
          <pc:sldMk cId="802319018" sldId="314"/>
        </pc:sldMkLst>
      </pc:sldChg>
      <pc:sldChg chg="addSp delSp modSp add mod">
        <pc:chgData name="JY Zhang" userId="028756264d8c6cba" providerId="LiveId" clId="{1513BD3F-7536-8C49-8CB1-1F76DFDD96EE}" dt="2024-03-12T13:19:12.749" v="3617" actId="1076"/>
        <pc:sldMkLst>
          <pc:docMk/>
          <pc:sldMk cId="874976324" sldId="314"/>
        </pc:sldMkLst>
        <pc:spChg chg="add del">
          <ac:chgData name="JY Zhang" userId="028756264d8c6cba" providerId="LiveId" clId="{1513BD3F-7536-8C49-8CB1-1F76DFDD96EE}" dt="2024-03-12T13:13:19.273" v="3577" actId="22"/>
          <ac:spMkLst>
            <pc:docMk/>
            <pc:sldMk cId="874976324" sldId="314"/>
            <ac:spMk id="5" creationId="{B6748C8F-DB58-B615-FD27-988BBFF4999E}"/>
          </ac:spMkLst>
        </pc:spChg>
        <pc:spChg chg="mod">
          <ac:chgData name="JY Zhang" userId="028756264d8c6cba" providerId="LiveId" clId="{1513BD3F-7536-8C49-8CB1-1F76DFDD96EE}" dt="2024-03-12T13:15:23.497" v="3597" actId="20577"/>
          <ac:spMkLst>
            <pc:docMk/>
            <pc:sldMk cId="874976324" sldId="314"/>
            <ac:spMk id="6" creationId="{551F63EE-3CD2-F44D-3986-50EB2AFEB129}"/>
          </ac:spMkLst>
        </pc:spChg>
        <pc:spChg chg="add mod">
          <ac:chgData name="JY Zhang" userId="028756264d8c6cba" providerId="LiveId" clId="{1513BD3F-7536-8C49-8CB1-1F76DFDD96EE}" dt="2024-03-12T13:17:44.844" v="3610" actId="1076"/>
          <ac:spMkLst>
            <pc:docMk/>
            <pc:sldMk cId="874976324" sldId="314"/>
            <ac:spMk id="10" creationId="{DF8DF3E7-4703-72AB-3D90-E8F73BCCBD20}"/>
          </ac:spMkLst>
        </pc:spChg>
        <pc:picChg chg="del">
          <ac:chgData name="JY Zhang" userId="028756264d8c6cba" providerId="LiveId" clId="{1513BD3F-7536-8C49-8CB1-1F76DFDD96EE}" dt="2024-03-12T13:13:08.164" v="3575" actId="478"/>
          <ac:picMkLst>
            <pc:docMk/>
            <pc:sldMk cId="874976324" sldId="314"/>
            <ac:picMk id="3" creationId="{8B6EA2A0-282F-ECA2-CCE0-60C3F6B473CE}"/>
          </ac:picMkLst>
        </pc:picChg>
        <pc:picChg chg="add del mod">
          <ac:chgData name="JY Zhang" userId="028756264d8c6cba" providerId="LiveId" clId="{1513BD3F-7536-8C49-8CB1-1F76DFDD96EE}" dt="2024-03-12T13:16:28.174" v="3604" actId="478"/>
          <ac:picMkLst>
            <pc:docMk/>
            <pc:sldMk cId="874976324" sldId="314"/>
            <ac:picMk id="7" creationId="{68D1E415-7F98-89EF-405A-D59CDCA6857F}"/>
          </ac:picMkLst>
        </pc:picChg>
        <pc:picChg chg="add mod">
          <ac:chgData name="JY Zhang" userId="028756264d8c6cba" providerId="LiveId" clId="{1513BD3F-7536-8C49-8CB1-1F76DFDD96EE}" dt="2024-03-12T13:19:03.645" v="3613" actId="1076"/>
          <ac:picMkLst>
            <pc:docMk/>
            <pc:sldMk cId="874976324" sldId="314"/>
            <ac:picMk id="8" creationId="{5545D513-FE91-FCAE-34E1-8C1F5D72C2EF}"/>
          </ac:picMkLst>
        </pc:picChg>
        <pc:picChg chg="add mod">
          <ac:chgData name="JY Zhang" userId="028756264d8c6cba" providerId="LiveId" clId="{1513BD3F-7536-8C49-8CB1-1F76DFDD96EE}" dt="2024-03-12T13:19:12.749" v="3617" actId="1076"/>
          <ac:picMkLst>
            <pc:docMk/>
            <pc:sldMk cId="874976324" sldId="314"/>
            <ac:picMk id="11" creationId="{9ECE5D00-9C51-C56E-0C28-DF0BADC079EB}"/>
          </ac:picMkLst>
        </pc:picChg>
      </pc:sldChg>
      <pc:sldChg chg="addSp delSp modSp add del mod">
        <pc:chgData name="JY Zhang" userId="028756264d8c6cba" providerId="LiveId" clId="{1513BD3F-7536-8C49-8CB1-1F76DFDD96EE}" dt="2024-03-28T07:41:14.029" v="3800" actId="2696"/>
        <pc:sldMkLst>
          <pc:docMk/>
          <pc:sldMk cId="1687229050" sldId="315"/>
        </pc:sldMkLst>
        <pc:spChg chg="mod">
          <ac:chgData name="JY Zhang" userId="028756264d8c6cba" providerId="LiveId" clId="{1513BD3F-7536-8C49-8CB1-1F76DFDD96EE}" dt="2024-03-12T13:33:45.832" v="3670" actId="20577"/>
          <ac:spMkLst>
            <pc:docMk/>
            <pc:sldMk cId="1687229050" sldId="315"/>
            <ac:spMk id="6" creationId="{551F63EE-3CD2-F44D-3986-50EB2AFEB129}"/>
          </ac:spMkLst>
        </pc:spChg>
        <pc:picChg chg="add del mod">
          <ac:chgData name="JY Zhang" userId="028756264d8c6cba" providerId="LiveId" clId="{1513BD3F-7536-8C49-8CB1-1F76DFDD96EE}" dt="2024-03-12T13:25:27.096" v="3620" actId="478"/>
          <ac:picMkLst>
            <pc:docMk/>
            <pc:sldMk cId="1687229050" sldId="315"/>
            <ac:picMk id="3" creationId="{5E1E39D2-2200-0E82-D5ED-CDA518696B42}"/>
          </ac:picMkLst>
        </pc:picChg>
        <pc:picChg chg="add mod">
          <ac:chgData name="JY Zhang" userId="028756264d8c6cba" providerId="LiveId" clId="{1513BD3F-7536-8C49-8CB1-1F76DFDD96EE}" dt="2024-03-12T13:33:23.473" v="3633" actId="1076"/>
          <ac:picMkLst>
            <pc:docMk/>
            <pc:sldMk cId="1687229050" sldId="315"/>
            <ac:picMk id="4" creationId="{0960D7AC-299A-DF1C-4743-A8297B0D359C}"/>
          </ac:picMkLst>
        </pc:picChg>
        <pc:picChg chg="add mod">
          <ac:chgData name="JY Zhang" userId="028756264d8c6cba" providerId="LiveId" clId="{1513BD3F-7536-8C49-8CB1-1F76DFDD96EE}" dt="2024-03-12T13:33:23.473" v="3633" actId="1076"/>
          <ac:picMkLst>
            <pc:docMk/>
            <pc:sldMk cId="1687229050" sldId="315"/>
            <ac:picMk id="5" creationId="{1695BF5A-6D8E-F4A5-DC8B-B673FEEAA88E}"/>
          </ac:picMkLst>
        </pc:picChg>
      </pc:sldChg>
      <pc:sldChg chg="addSp delSp modSp new mod ord">
        <pc:chgData name="JY Zhang" userId="028756264d8c6cba" providerId="LiveId" clId="{1513BD3F-7536-8C49-8CB1-1F76DFDD96EE}" dt="2024-03-14T06:33:46.415" v="3720" actId="20578"/>
        <pc:sldMkLst>
          <pc:docMk/>
          <pc:sldMk cId="4237942487" sldId="316"/>
        </pc:sldMkLst>
        <pc:spChg chg="mod">
          <ac:chgData name="JY Zhang" userId="028756264d8c6cba" providerId="LiveId" clId="{1513BD3F-7536-8C49-8CB1-1F76DFDD96EE}" dt="2024-03-14T06:31:16.301" v="3714" actId="20577"/>
          <ac:spMkLst>
            <pc:docMk/>
            <pc:sldMk cId="4237942487" sldId="316"/>
            <ac:spMk id="2" creationId="{D3B39C8C-5EAB-3E51-B3F4-B34B5F4AD1DC}"/>
          </ac:spMkLst>
        </pc:spChg>
        <pc:spChg chg="del">
          <ac:chgData name="JY Zhang" userId="028756264d8c6cba" providerId="LiveId" clId="{1513BD3F-7536-8C49-8CB1-1F76DFDD96EE}" dt="2024-03-14T06:31:22.009" v="3715"/>
          <ac:spMkLst>
            <pc:docMk/>
            <pc:sldMk cId="4237942487" sldId="316"/>
            <ac:spMk id="3" creationId="{5CF586DA-855F-AFBF-9249-961514F2E4C9}"/>
          </ac:spMkLst>
        </pc:spChg>
        <pc:picChg chg="add mod">
          <ac:chgData name="JY Zhang" userId="028756264d8c6cba" providerId="LiveId" clId="{1513BD3F-7536-8C49-8CB1-1F76DFDD96EE}" dt="2024-03-14T06:32:18.761" v="3718" actId="1076"/>
          <ac:picMkLst>
            <pc:docMk/>
            <pc:sldMk cId="4237942487" sldId="316"/>
            <ac:picMk id="1026" creationId="{58EE4302-BBBF-C73C-E40B-E23D1A9DDDB2}"/>
          </ac:picMkLst>
        </pc:picChg>
      </pc:sldChg>
      <pc:sldChg chg="addSp delSp modSp mod">
        <pc:chgData name="JY Zhang" userId="028756264d8c6cba" providerId="LiveId" clId="{1513BD3F-7536-8C49-8CB1-1F76DFDD96EE}" dt="2024-03-28T07:48:26.143" v="3857"/>
        <pc:sldMkLst>
          <pc:docMk/>
          <pc:sldMk cId="1472466207" sldId="319"/>
        </pc:sldMkLst>
        <pc:spChg chg="add mod">
          <ac:chgData name="JY Zhang" userId="028756264d8c6cba" providerId="LiveId" clId="{1513BD3F-7536-8C49-8CB1-1F76DFDD96EE}" dt="2024-03-28T07:47:26.259" v="3846" actId="1076"/>
          <ac:spMkLst>
            <pc:docMk/>
            <pc:sldMk cId="1472466207" sldId="319"/>
            <ac:spMk id="4" creationId="{485415CA-616E-27FB-3F02-5CDF9BFD61CD}"/>
          </ac:spMkLst>
        </pc:spChg>
        <pc:spChg chg="add mod">
          <ac:chgData name="JY Zhang" userId="028756264d8c6cba" providerId="LiveId" clId="{1513BD3F-7536-8C49-8CB1-1F76DFDD96EE}" dt="2024-03-28T07:47:26.259" v="3846" actId="1076"/>
          <ac:spMkLst>
            <pc:docMk/>
            <pc:sldMk cId="1472466207" sldId="319"/>
            <ac:spMk id="5" creationId="{247FF1A7-CA21-D102-1FD6-B053FFFAF2E5}"/>
          </ac:spMkLst>
        </pc:spChg>
        <pc:spChg chg="mod">
          <ac:chgData name="JY Zhang" userId="028756264d8c6cba" providerId="LiveId" clId="{1513BD3F-7536-8C49-8CB1-1F76DFDD96EE}" dt="2024-03-28T07:48:20.299" v="3855" actId="1076"/>
          <ac:spMkLst>
            <pc:docMk/>
            <pc:sldMk cId="1472466207" sldId="319"/>
            <ac:spMk id="6" creationId="{551F63EE-3CD2-F44D-3986-50EB2AFEB129}"/>
          </ac:spMkLst>
        </pc:spChg>
        <pc:spChg chg="add mod">
          <ac:chgData name="JY Zhang" userId="028756264d8c6cba" providerId="LiveId" clId="{1513BD3F-7536-8C49-8CB1-1F76DFDD96EE}" dt="2024-03-28T07:47:26.259" v="3846" actId="1076"/>
          <ac:spMkLst>
            <pc:docMk/>
            <pc:sldMk cId="1472466207" sldId="319"/>
            <ac:spMk id="7" creationId="{393435D3-1337-4D86-C96F-249920EBD7FB}"/>
          </ac:spMkLst>
        </pc:spChg>
        <pc:spChg chg="add mod">
          <ac:chgData name="JY Zhang" userId="028756264d8c6cba" providerId="LiveId" clId="{1513BD3F-7536-8C49-8CB1-1F76DFDD96EE}" dt="2024-03-28T07:47:26.259" v="3846" actId="1076"/>
          <ac:spMkLst>
            <pc:docMk/>
            <pc:sldMk cId="1472466207" sldId="319"/>
            <ac:spMk id="8" creationId="{9A1B44F4-AA10-1A27-2B96-1D727908F986}"/>
          </ac:spMkLst>
        </pc:spChg>
        <pc:spChg chg="del mod">
          <ac:chgData name="JY Zhang" userId="028756264d8c6cba" providerId="LiveId" clId="{1513BD3F-7536-8C49-8CB1-1F76DFDD96EE}" dt="2024-03-28T07:22:27.741" v="3727" actId="478"/>
          <ac:spMkLst>
            <pc:docMk/>
            <pc:sldMk cId="1472466207" sldId="319"/>
            <ac:spMk id="9" creationId="{68742F38-484D-D153-2857-8D2270836358}"/>
          </ac:spMkLst>
        </pc:spChg>
        <pc:spChg chg="add mod">
          <ac:chgData name="JY Zhang" userId="028756264d8c6cba" providerId="LiveId" clId="{1513BD3F-7536-8C49-8CB1-1F76DFDD96EE}" dt="2024-03-28T07:47:43.527" v="3851" actId="1076"/>
          <ac:spMkLst>
            <pc:docMk/>
            <pc:sldMk cId="1472466207" sldId="319"/>
            <ac:spMk id="11" creationId="{1E7A86FD-720C-E581-FDE1-4117DD2E65C3}"/>
          </ac:spMkLst>
        </pc:spChg>
        <pc:spChg chg="add mod">
          <ac:chgData name="JY Zhang" userId="028756264d8c6cba" providerId="LiveId" clId="{1513BD3F-7536-8C49-8CB1-1F76DFDD96EE}" dt="2024-03-28T07:47:59.478" v="3854" actId="14100"/>
          <ac:spMkLst>
            <pc:docMk/>
            <pc:sldMk cId="1472466207" sldId="319"/>
            <ac:spMk id="12" creationId="{21D5A9CC-A836-BF55-2A09-DB7FA9DBB4EE}"/>
          </ac:spMkLst>
        </pc:spChg>
        <pc:spChg chg="add del mod">
          <ac:chgData name="JY Zhang" userId="028756264d8c6cba" providerId="LiveId" clId="{1513BD3F-7536-8C49-8CB1-1F76DFDD96EE}" dt="2024-03-28T07:48:26.143" v="3857"/>
          <ac:spMkLst>
            <pc:docMk/>
            <pc:sldMk cId="1472466207" sldId="319"/>
            <ac:spMk id="13" creationId="{7C41691D-21EC-4A82-C275-C2D47A880AAD}"/>
          </ac:spMkLst>
        </pc:spChg>
        <pc:picChg chg="add mod">
          <ac:chgData name="JY Zhang" userId="028756264d8c6cba" providerId="LiveId" clId="{1513BD3F-7536-8C49-8CB1-1F76DFDD96EE}" dt="2024-03-28T07:47:26.259" v="3846" actId="1076"/>
          <ac:picMkLst>
            <pc:docMk/>
            <pc:sldMk cId="1472466207" sldId="319"/>
            <ac:picMk id="3" creationId="{653365D3-BA22-4FD5-C10B-725C47873874}"/>
          </ac:picMkLst>
        </pc:picChg>
        <pc:picChg chg="add mod">
          <ac:chgData name="JY Zhang" userId="028756264d8c6cba" providerId="LiveId" clId="{1513BD3F-7536-8C49-8CB1-1F76DFDD96EE}" dt="2024-03-28T07:47:32.559" v="3849" actId="14100"/>
          <ac:picMkLst>
            <pc:docMk/>
            <pc:sldMk cId="1472466207" sldId="319"/>
            <ac:picMk id="10" creationId="{6B38F5AE-4401-1CB7-4680-6AF344BFF61F}"/>
          </ac:picMkLst>
        </pc:picChg>
      </pc:sldChg>
      <pc:sldChg chg="addSp delSp modSp add mod">
        <pc:chgData name="JY Zhang" userId="028756264d8c6cba" providerId="LiveId" clId="{1513BD3F-7536-8C49-8CB1-1F76DFDD96EE}" dt="2024-03-28T07:51:40.242" v="4015" actId="20577"/>
        <pc:sldMkLst>
          <pc:docMk/>
          <pc:sldMk cId="2968233126" sldId="320"/>
        </pc:sldMkLst>
        <pc:spChg chg="del">
          <ac:chgData name="JY Zhang" userId="028756264d8c6cba" providerId="LiveId" clId="{1513BD3F-7536-8C49-8CB1-1F76DFDD96EE}" dt="2024-03-28T07:51:09.691" v="3865" actId="478"/>
          <ac:spMkLst>
            <pc:docMk/>
            <pc:sldMk cId="2968233126" sldId="320"/>
            <ac:spMk id="4" creationId="{485415CA-616E-27FB-3F02-5CDF9BFD61CD}"/>
          </ac:spMkLst>
        </pc:spChg>
        <pc:spChg chg="del">
          <ac:chgData name="JY Zhang" userId="028756264d8c6cba" providerId="LiveId" clId="{1513BD3F-7536-8C49-8CB1-1F76DFDD96EE}" dt="2024-03-28T07:51:09.691" v="3865" actId="478"/>
          <ac:spMkLst>
            <pc:docMk/>
            <pc:sldMk cId="2968233126" sldId="320"/>
            <ac:spMk id="5" creationId="{247FF1A7-CA21-D102-1FD6-B053FFFAF2E5}"/>
          </ac:spMkLst>
        </pc:spChg>
        <pc:spChg chg="mod">
          <ac:chgData name="JY Zhang" userId="028756264d8c6cba" providerId="LiveId" clId="{1513BD3F-7536-8C49-8CB1-1F76DFDD96EE}" dt="2024-03-28T07:51:40.242" v="4015" actId="20577"/>
          <ac:spMkLst>
            <pc:docMk/>
            <pc:sldMk cId="2968233126" sldId="320"/>
            <ac:spMk id="6" creationId="{551F63EE-3CD2-F44D-3986-50EB2AFEB129}"/>
          </ac:spMkLst>
        </pc:spChg>
        <pc:spChg chg="del">
          <ac:chgData name="JY Zhang" userId="028756264d8c6cba" providerId="LiveId" clId="{1513BD3F-7536-8C49-8CB1-1F76DFDD96EE}" dt="2024-03-28T07:51:09.691" v="3865" actId="478"/>
          <ac:spMkLst>
            <pc:docMk/>
            <pc:sldMk cId="2968233126" sldId="320"/>
            <ac:spMk id="7" creationId="{393435D3-1337-4D86-C96F-249920EBD7FB}"/>
          </ac:spMkLst>
        </pc:spChg>
        <pc:spChg chg="del">
          <ac:chgData name="JY Zhang" userId="028756264d8c6cba" providerId="LiveId" clId="{1513BD3F-7536-8C49-8CB1-1F76DFDD96EE}" dt="2024-03-28T07:51:09.691" v="3865" actId="478"/>
          <ac:spMkLst>
            <pc:docMk/>
            <pc:sldMk cId="2968233126" sldId="320"/>
            <ac:spMk id="8" creationId="{9A1B44F4-AA10-1A27-2B96-1D727908F986}"/>
          </ac:spMkLst>
        </pc:spChg>
        <pc:spChg chg="del">
          <ac:chgData name="JY Zhang" userId="028756264d8c6cba" providerId="LiveId" clId="{1513BD3F-7536-8C49-8CB1-1F76DFDD96EE}" dt="2024-03-28T07:51:09.691" v="3865" actId="478"/>
          <ac:spMkLst>
            <pc:docMk/>
            <pc:sldMk cId="2968233126" sldId="320"/>
            <ac:spMk id="11" creationId="{1E7A86FD-720C-E581-FDE1-4117DD2E65C3}"/>
          </ac:spMkLst>
        </pc:spChg>
        <pc:spChg chg="del">
          <ac:chgData name="JY Zhang" userId="028756264d8c6cba" providerId="LiveId" clId="{1513BD3F-7536-8C49-8CB1-1F76DFDD96EE}" dt="2024-03-28T07:51:09.691" v="3865" actId="478"/>
          <ac:spMkLst>
            <pc:docMk/>
            <pc:sldMk cId="2968233126" sldId="320"/>
            <ac:spMk id="12" creationId="{21D5A9CC-A836-BF55-2A09-DB7FA9DBB4EE}"/>
          </ac:spMkLst>
        </pc:spChg>
        <pc:picChg chg="del">
          <ac:chgData name="JY Zhang" userId="028756264d8c6cba" providerId="LiveId" clId="{1513BD3F-7536-8C49-8CB1-1F76DFDD96EE}" dt="2024-03-28T07:51:09.691" v="3865" actId="478"/>
          <ac:picMkLst>
            <pc:docMk/>
            <pc:sldMk cId="2968233126" sldId="320"/>
            <ac:picMk id="3" creationId="{653365D3-BA22-4FD5-C10B-725C47873874}"/>
          </ac:picMkLst>
        </pc:picChg>
        <pc:picChg chg="add mod">
          <ac:chgData name="JY Zhang" userId="028756264d8c6cba" providerId="LiveId" clId="{1513BD3F-7536-8C49-8CB1-1F76DFDD96EE}" dt="2024-03-28T07:51:12.538" v="3868" actId="1076"/>
          <ac:picMkLst>
            <pc:docMk/>
            <pc:sldMk cId="2968233126" sldId="320"/>
            <ac:picMk id="9" creationId="{80C20876-ABCD-5880-71FE-031135F7FEF3}"/>
          </ac:picMkLst>
        </pc:picChg>
        <pc:picChg chg="del">
          <ac:chgData name="JY Zhang" userId="028756264d8c6cba" providerId="LiveId" clId="{1513BD3F-7536-8C49-8CB1-1F76DFDD96EE}" dt="2024-03-28T07:51:09.691" v="3865" actId="478"/>
          <ac:picMkLst>
            <pc:docMk/>
            <pc:sldMk cId="2968233126" sldId="320"/>
            <ac:picMk id="10" creationId="{6B38F5AE-4401-1CB7-4680-6AF344BFF61F}"/>
          </ac:picMkLst>
        </pc:picChg>
      </pc:sldChg>
      <pc:sldChg chg="addSp delSp modSp new mod">
        <pc:chgData name="JY Zhang" userId="028756264d8c6cba" providerId="LiveId" clId="{1513BD3F-7536-8C49-8CB1-1F76DFDD96EE}" dt="2024-03-28T07:56:37.328" v="4072"/>
        <pc:sldMkLst>
          <pc:docMk/>
          <pc:sldMk cId="3257634654" sldId="321"/>
        </pc:sldMkLst>
        <pc:spChg chg="mod">
          <ac:chgData name="JY Zhang" userId="028756264d8c6cba" providerId="LiveId" clId="{1513BD3F-7536-8C49-8CB1-1F76DFDD96EE}" dt="2024-03-28T07:52:37.073" v="4057" actId="20577"/>
          <ac:spMkLst>
            <pc:docMk/>
            <pc:sldMk cId="3257634654" sldId="321"/>
            <ac:spMk id="2" creationId="{F2EEFC80-C8EF-A49D-A956-2BC156C8EB5B}"/>
          </ac:spMkLst>
        </pc:spChg>
        <pc:spChg chg="del mod">
          <ac:chgData name="JY Zhang" userId="028756264d8c6cba" providerId="LiveId" clId="{1513BD3F-7536-8C49-8CB1-1F76DFDD96EE}" dt="2024-03-28T07:52:43.732" v="4064" actId="478"/>
          <ac:spMkLst>
            <pc:docMk/>
            <pc:sldMk cId="3257634654" sldId="321"/>
            <ac:spMk id="3" creationId="{7D89A294-26DC-D245-C939-04D03B1A5C1C}"/>
          </ac:spMkLst>
        </pc:spChg>
        <pc:spChg chg="add del mod">
          <ac:chgData name="JY Zhang" userId="028756264d8c6cba" providerId="LiveId" clId="{1513BD3F-7536-8C49-8CB1-1F76DFDD96EE}" dt="2024-03-28T07:56:37.328" v="4072"/>
          <ac:spMkLst>
            <pc:docMk/>
            <pc:sldMk cId="3257634654" sldId="321"/>
            <ac:spMk id="5" creationId="{2332893F-880C-79B8-37EB-85DCAEED4B83}"/>
          </ac:spMkLst>
        </pc:spChg>
        <pc:picChg chg="add mod">
          <ac:chgData name="JY Zhang" userId="028756264d8c6cba" providerId="LiveId" clId="{1513BD3F-7536-8C49-8CB1-1F76DFDD96EE}" dt="2024-03-28T07:56:33.645" v="4069" actId="14100"/>
          <ac:picMkLst>
            <pc:docMk/>
            <pc:sldMk cId="3257634654" sldId="321"/>
            <ac:picMk id="4" creationId="{60B5F0FE-BB91-4A24-E6C4-CBE483072F44}"/>
          </ac:picMkLst>
        </pc:picChg>
      </pc:sldChg>
    </pc:docChg>
  </pc:docChgLst>
  <pc:docChgLst>
    <pc:chgData name="JY Zhang" userId="028756264d8c6cba" providerId="LiveId" clId="{DAC51061-9A71-4423-9436-04D1E29E6B44}"/>
    <pc:docChg chg="undo custSel addSld delSld modSld sldOrd">
      <pc:chgData name="JY Zhang" userId="028756264d8c6cba" providerId="LiveId" clId="{DAC51061-9A71-4423-9436-04D1E29E6B44}" dt="2024-03-27T17:07:19.977" v="1060" actId="478"/>
      <pc:docMkLst>
        <pc:docMk/>
      </pc:docMkLst>
      <pc:sldChg chg="modSp mod">
        <pc:chgData name="JY Zhang" userId="028756264d8c6cba" providerId="LiveId" clId="{DAC51061-9A71-4423-9436-04D1E29E6B44}" dt="2024-03-27T14:34:01.172" v="546" actId="20577"/>
        <pc:sldMkLst>
          <pc:docMk/>
          <pc:sldMk cId="143746080" sldId="257"/>
        </pc:sldMkLst>
        <pc:spChg chg="mod">
          <ac:chgData name="JY Zhang" userId="028756264d8c6cba" providerId="LiveId" clId="{DAC51061-9A71-4423-9436-04D1E29E6B44}" dt="2024-03-27T14:34:01.172" v="546" actId="20577"/>
          <ac:spMkLst>
            <pc:docMk/>
            <pc:sldMk cId="143746080" sldId="257"/>
            <ac:spMk id="3" creationId="{B3304905-4FCB-25E9-3D3D-5ED7EA01776C}"/>
          </ac:spMkLst>
        </pc:spChg>
      </pc:sldChg>
      <pc:sldChg chg="ord">
        <pc:chgData name="JY Zhang" userId="028756264d8c6cba" providerId="LiveId" clId="{DAC51061-9A71-4423-9436-04D1E29E6B44}" dt="2024-03-26T15:22:09.583" v="12"/>
        <pc:sldMkLst>
          <pc:docMk/>
          <pc:sldMk cId="268382875" sldId="258"/>
        </pc:sldMkLst>
      </pc:sldChg>
      <pc:sldChg chg="modSp mod">
        <pc:chgData name="JY Zhang" userId="028756264d8c6cba" providerId="LiveId" clId="{DAC51061-9A71-4423-9436-04D1E29E6B44}" dt="2024-03-26T15:23:22.374" v="14" actId="20577"/>
        <pc:sldMkLst>
          <pc:docMk/>
          <pc:sldMk cId="993158161" sldId="261"/>
        </pc:sldMkLst>
        <pc:spChg chg="mod">
          <ac:chgData name="JY Zhang" userId="028756264d8c6cba" providerId="LiveId" clId="{DAC51061-9A71-4423-9436-04D1E29E6B44}" dt="2024-03-26T15:23:22.374" v="14" actId="20577"/>
          <ac:spMkLst>
            <pc:docMk/>
            <pc:sldMk cId="993158161" sldId="261"/>
            <ac:spMk id="3" creationId="{D01F1EC1-EA2A-E034-AB7B-AFBC97F9782E}"/>
          </ac:spMkLst>
        </pc:spChg>
      </pc:sldChg>
      <pc:sldChg chg="addSp delSp modSp mod modNotesTx">
        <pc:chgData name="JY Zhang" userId="028756264d8c6cba" providerId="LiveId" clId="{DAC51061-9A71-4423-9436-04D1E29E6B44}" dt="2024-03-27T15:32:33.281" v="886" actId="20577"/>
        <pc:sldMkLst>
          <pc:docMk/>
          <pc:sldMk cId="3748266028" sldId="262"/>
        </pc:sldMkLst>
        <pc:spChg chg="add mod">
          <ac:chgData name="JY Zhang" userId="028756264d8c6cba" providerId="LiveId" clId="{DAC51061-9A71-4423-9436-04D1E29E6B44}" dt="2024-03-26T15:45:00.811" v="284" actId="1076"/>
          <ac:spMkLst>
            <pc:docMk/>
            <pc:sldMk cId="3748266028" sldId="262"/>
            <ac:spMk id="4" creationId="{A9915A0E-C2E8-907E-44AC-D2B192F95D80}"/>
          </ac:spMkLst>
        </pc:spChg>
        <pc:spChg chg="add del mod">
          <ac:chgData name="JY Zhang" userId="028756264d8c6cba" providerId="LiveId" clId="{DAC51061-9A71-4423-9436-04D1E29E6B44}" dt="2024-03-27T15:17:05.822" v="815" actId="478"/>
          <ac:spMkLst>
            <pc:docMk/>
            <pc:sldMk cId="3748266028" sldId="262"/>
            <ac:spMk id="9" creationId="{8F90E71E-78B8-44F6-95F5-B43795BDB015}"/>
          </ac:spMkLst>
        </pc:spChg>
        <pc:spChg chg="add del mod">
          <ac:chgData name="JY Zhang" userId="028756264d8c6cba" providerId="LiveId" clId="{DAC51061-9A71-4423-9436-04D1E29E6B44}" dt="2024-03-27T15:19:20.190" v="859" actId="478"/>
          <ac:spMkLst>
            <pc:docMk/>
            <pc:sldMk cId="3748266028" sldId="262"/>
            <ac:spMk id="11" creationId="{BA0217F6-3828-AE4A-A9C7-00C495EC2CDF}"/>
          </ac:spMkLst>
        </pc:spChg>
        <pc:picChg chg="mod">
          <ac:chgData name="JY Zhang" userId="028756264d8c6cba" providerId="LiveId" clId="{DAC51061-9A71-4423-9436-04D1E29E6B44}" dt="2024-03-26T15:44:56.949" v="283" actId="1076"/>
          <ac:picMkLst>
            <pc:docMk/>
            <pc:sldMk cId="3748266028" sldId="262"/>
            <ac:picMk id="1026" creationId="{CD4F62CB-5E8B-D0B3-7BF7-BD1A2966BE5A}"/>
          </ac:picMkLst>
        </pc:picChg>
      </pc:sldChg>
      <pc:sldChg chg="modSp mod">
        <pc:chgData name="JY Zhang" userId="028756264d8c6cba" providerId="LiveId" clId="{DAC51061-9A71-4423-9436-04D1E29E6B44}" dt="2024-03-26T15:07:49.442" v="1" actId="1076"/>
        <pc:sldMkLst>
          <pc:docMk/>
          <pc:sldMk cId="3578599367" sldId="267"/>
        </pc:sldMkLst>
        <pc:picChg chg="mod modCrop">
          <ac:chgData name="JY Zhang" userId="028756264d8c6cba" providerId="LiveId" clId="{DAC51061-9A71-4423-9436-04D1E29E6B44}" dt="2024-03-26T15:07:49.442" v="1" actId="1076"/>
          <ac:picMkLst>
            <pc:docMk/>
            <pc:sldMk cId="3578599367" sldId="267"/>
            <ac:picMk id="6" creationId="{C84F0103-F008-75BD-17FA-7DB52693EE5E}"/>
          </ac:picMkLst>
        </pc:picChg>
      </pc:sldChg>
      <pc:sldChg chg="modSp mod">
        <pc:chgData name="JY Zhang" userId="028756264d8c6cba" providerId="LiveId" clId="{DAC51061-9A71-4423-9436-04D1E29E6B44}" dt="2024-03-27T14:26:59.427" v="511" actId="2711"/>
        <pc:sldMkLst>
          <pc:docMk/>
          <pc:sldMk cId="3792852028" sldId="269"/>
        </pc:sldMkLst>
        <pc:spChg chg="mod">
          <ac:chgData name="JY Zhang" userId="028756264d8c6cba" providerId="LiveId" clId="{DAC51061-9A71-4423-9436-04D1E29E6B44}" dt="2024-03-27T14:26:59.427" v="511" actId="2711"/>
          <ac:spMkLst>
            <pc:docMk/>
            <pc:sldMk cId="3792852028" sldId="269"/>
            <ac:spMk id="3" creationId="{AAE50938-C92E-3383-DB89-3B3DECB381AD}"/>
          </ac:spMkLst>
        </pc:spChg>
      </pc:sldChg>
      <pc:sldChg chg="modSp mod">
        <pc:chgData name="JY Zhang" userId="028756264d8c6cba" providerId="LiveId" clId="{DAC51061-9A71-4423-9436-04D1E29E6B44}" dt="2024-03-26T15:12:11.457" v="8" actId="1076"/>
        <pc:sldMkLst>
          <pc:docMk/>
          <pc:sldMk cId="2685901169" sldId="272"/>
        </pc:sldMkLst>
        <pc:picChg chg="mod">
          <ac:chgData name="JY Zhang" userId="028756264d8c6cba" providerId="LiveId" clId="{DAC51061-9A71-4423-9436-04D1E29E6B44}" dt="2024-03-26T15:12:11.457" v="8" actId="1076"/>
          <ac:picMkLst>
            <pc:docMk/>
            <pc:sldMk cId="2685901169" sldId="272"/>
            <ac:picMk id="4" creationId="{68FB4423-9BDB-B7EB-B44C-CB51DF8F4F1C}"/>
          </ac:picMkLst>
        </pc:picChg>
      </pc:sldChg>
      <pc:sldChg chg="ord">
        <pc:chgData name="JY Zhang" userId="028756264d8c6cba" providerId="LiveId" clId="{DAC51061-9A71-4423-9436-04D1E29E6B44}" dt="2024-03-26T15:21:58.640" v="10"/>
        <pc:sldMkLst>
          <pc:docMk/>
          <pc:sldMk cId="3687961803" sldId="278"/>
        </pc:sldMkLst>
      </pc:sldChg>
      <pc:sldChg chg="addSp delSp modSp mod">
        <pc:chgData name="JY Zhang" userId="028756264d8c6cba" providerId="LiveId" clId="{DAC51061-9A71-4423-9436-04D1E29E6B44}" dt="2024-03-27T14:32:09.339" v="539" actId="1076"/>
        <pc:sldMkLst>
          <pc:docMk/>
          <pc:sldMk cId="3562323631" sldId="280"/>
        </pc:sldMkLst>
        <pc:spChg chg="mod">
          <ac:chgData name="JY Zhang" userId="028756264d8c6cba" providerId="LiveId" clId="{DAC51061-9A71-4423-9436-04D1E29E6B44}" dt="2024-03-27T14:32:04.973" v="538" actId="1076"/>
          <ac:spMkLst>
            <pc:docMk/>
            <pc:sldMk cId="3562323631" sldId="280"/>
            <ac:spMk id="3" creationId="{D050DCEE-AF43-DB88-135E-D059785D4753}"/>
          </ac:spMkLst>
        </pc:spChg>
        <pc:spChg chg="add del mod">
          <ac:chgData name="JY Zhang" userId="028756264d8c6cba" providerId="LiveId" clId="{DAC51061-9A71-4423-9436-04D1E29E6B44}" dt="2024-03-27T14:31:32.855" v="528" actId="478"/>
          <ac:spMkLst>
            <pc:docMk/>
            <pc:sldMk cId="3562323631" sldId="280"/>
            <ac:spMk id="6" creationId="{E8B464F0-28D9-C6C5-BDAA-394BBB7F389D}"/>
          </ac:spMkLst>
        </pc:spChg>
        <pc:spChg chg="add del mod">
          <ac:chgData name="JY Zhang" userId="028756264d8c6cba" providerId="LiveId" clId="{DAC51061-9A71-4423-9436-04D1E29E6B44}" dt="2024-03-27T14:31:32.855" v="528" actId="478"/>
          <ac:spMkLst>
            <pc:docMk/>
            <pc:sldMk cId="3562323631" sldId="280"/>
            <ac:spMk id="8" creationId="{DACACBEA-1140-DBFD-A1E5-1683DBE722C9}"/>
          </ac:spMkLst>
        </pc:spChg>
        <pc:spChg chg="add mod">
          <ac:chgData name="JY Zhang" userId="028756264d8c6cba" providerId="LiveId" clId="{DAC51061-9A71-4423-9436-04D1E29E6B44}" dt="2024-03-27T14:32:09.339" v="539" actId="1076"/>
          <ac:spMkLst>
            <pc:docMk/>
            <pc:sldMk cId="3562323631" sldId="280"/>
            <ac:spMk id="10" creationId="{06607330-E1FF-F365-6929-B0F9CB424256}"/>
          </ac:spMkLst>
        </pc:spChg>
        <pc:spChg chg="add del mod">
          <ac:chgData name="JY Zhang" userId="028756264d8c6cba" providerId="LiveId" clId="{DAC51061-9A71-4423-9436-04D1E29E6B44}" dt="2024-03-27T14:31:36.587" v="530" actId="478"/>
          <ac:spMkLst>
            <pc:docMk/>
            <pc:sldMk cId="3562323631" sldId="280"/>
            <ac:spMk id="11" creationId="{1558AD1E-7078-F41D-FE05-A3D51D7FDFCE}"/>
          </ac:spMkLst>
        </pc:spChg>
        <pc:picChg chg="add del mod">
          <ac:chgData name="JY Zhang" userId="028756264d8c6cba" providerId="LiveId" clId="{DAC51061-9A71-4423-9436-04D1E29E6B44}" dt="2024-03-27T14:31:32.855" v="528" actId="478"/>
          <ac:picMkLst>
            <pc:docMk/>
            <pc:sldMk cId="3562323631" sldId="280"/>
            <ac:picMk id="4" creationId="{38E2FAB4-CDCF-609C-ECC9-C5D7B861BFCA}"/>
          </ac:picMkLst>
        </pc:picChg>
        <pc:picChg chg="mod">
          <ac:chgData name="JY Zhang" userId="028756264d8c6cba" providerId="LiveId" clId="{DAC51061-9A71-4423-9436-04D1E29E6B44}" dt="2024-03-27T14:32:02.228" v="535" actId="1076"/>
          <ac:picMkLst>
            <pc:docMk/>
            <pc:sldMk cId="3562323631" sldId="280"/>
            <ac:picMk id="5" creationId="{C91F56FB-3FDF-1EF9-A575-60D9173DEF1F}"/>
          </ac:picMkLst>
        </pc:picChg>
        <pc:picChg chg="add mod modCrop">
          <ac:chgData name="JY Zhang" userId="028756264d8c6cba" providerId="LiveId" clId="{DAC51061-9A71-4423-9436-04D1E29E6B44}" dt="2024-03-27T14:32:09.339" v="539" actId="1076"/>
          <ac:picMkLst>
            <pc:docMk/>
            <pc:sldMk cId="3562323631" sldId="280"/>
            <ac:picMk id="9" creationId="{DC264030-EC58-6A80-157D-70A60D5845AA}"/>
          </ac:picMkLst>
        </pc:picChg>
      </pc:sldChg>
      <pc:sldChg chg="addSp modSp">
        <pc:chgData name="JY Zhang" userId="028756264d8c6cba" providerId="LiveId" clId="{DAC51061-9A71-4423-9436-04D1E29E6B44}" dt="2024-03-27T14:31:27.311" v="526"/>
        <pc:sldMkLst>
          <pc:docMk/>
          <pc:sldMk cId="3978803644" sldId="282"/>
        </pc:sldMkLst>
        <pc:spChg chg="add mod">
          <ac:chgData name="JY Zhang" userId="028756264d8c6cba" providerId="LiveId" clId="{DAC51061-9A71-4423-9436-04D1E29E6B44}" dt="2024-03-27T14:31:27.311" v="526"/>
          <ac:spMkLst>
            <pc:docMk/>
            <pc:sldMk cId="3978803644" sldId="282"/>
            <ac:spMk id="5" creationId="{3EF2E731-8170-F561-B0B4-851AD6D93FD4}"/>
          </ac:spMkLst>
        </pc:spChg>
        <pc:spChg chg="add mod">
          <ac:chgData name="JY Zhang" userId="028756264d8c6cba" providerId="LiveId" clId="{DAC51061-9A71-4423-9436-04D1E29E6B44}" dt="2024-03-27T14:31:27.311" v="526"/>
          <ac:spMkLst>
            <pc:docMk/>
            <pc:sldMk cId="3978803644" sldId="282"/>
            <ac:spMk id="6" creationId="{43B0DCC0-6F53-DB96-0BBE-755C3D9BD61F}"/>
          </ac:spMkLst>
        </pc:spChg>
        <pc:picChg chg="add mod">
          <ac:chgData name="JY Zhang" userId="028756264d8c6cba" providerId="LiveId" clId="{DAC51061-9A71-4423-9436-04D1E29E6B44}" dt="2024-03-27T14:31:27.311" v="526"/>
          <ac:picMkLst>
            <pc:docMk/>
            <pc:sldMk cId="3978803644" sldId="282"/>
            <ac:picMk id="4" creationId="{08043099-7D80-D875-3933-AD8741F97BA5}"/>
          </ac:picMkLst>
        </pc:picChg>
      </pc:sldChg>
      <pc:sldChg chg="addSp delSp modSp mod">
        <pc:chgData name="JY Zhang" userId="028756264d8c6cba" providerId="LiveId" clId="{DAC51061-9A71-4423-9436-04D1E29E6B44}" dt="2024-03-27T15:38:13.102" v="888" actId="478"/>
        <pc:sldMkLst>
          <pc:docMk/>
          <pc:sldMk cId="2675732744" sldId="289"/>
        </pc:sldMkLst>
        <pc:spChg chg="add del mod">
          <ac:chgData name="JY Zhang" userId="028756264d8c6cba" providerId="LiveId" clId="{DAC51061-9A71-4423-9436-04D1E29E6B44}" dt="2024-03-26T16:16:15.878" v="423" actId="478"/>
          <ac:spMkLst>
            <pc:docMk/>
            <pc:sldMk cId="2675732744" sldId="289"/>
            <ac:spMk id="3" creationId="{1B2230CA-B68F-962F-BD88-5EE4F7865549}"/>
          </ac:spMkLst>
        </pc:spChg>
        <pc:spChg chg="del">
          <ac:chgData name="JY Zhang" userId="028756264d8c6cba" providerId="LiveId" clId="{DAC51061-9A71-4423-9436-04D1E29E6B44}" dt="2024-03-27T15:38:13.102" v="888" actId="478"/>
          <ac:spMkLst>
            <pc:docMk/>
            <pc:sldMk cId="2675732744" sldId="289"/>
            <ac:spMk id="5" creationId="{465070BF-902F-D147-E206-E316797C9A2E}"/>
          </ac:spMkLst>
        </pc:spChg>
      </pc:sldChg>
      <pc:sldChg chg="addSp delSp modSp mod modNotesTx">
        <pc:chgData name="JY Zhang" userId="028756264d8c6cba" providerId="LiveId" clId="{DAC51061-9A71-4423-9436-04D1E29E6B44}" dt="2024-03-27T15:53:32.299" v="929" actId="20577"/>
        <pc:sldMkLst>
          <pc:docMk/>
          <pc:sldMk cId="2442499163" sldId="291"/>
        </pc:sldMkLst>
        <pc:spChg chg="add mod">
          <ac:chgData name="JY Zhang" userId="028756264d8c6cba" providerId="LiveId" clId="{DAC51061-9A71-4423-9436-04D1E29E6B44}" dt="2024-03-26T16:13:04.017" v="418" actId="14100"/>
          <ac:spMkLst>
            <pc:docMk/>
            <pc:sldMk cId="2442499163" sldId="291"/>
            <ac:spMk id="3" creationId="{737634BE-B3B8-B178-0789-BEDC60B35759}"/>
          </ac:spMkLst>
        </pc:spChg>
        <pc:spChg chg="del">
          <ac:chgData name="JY Zhang" userId="028756264d8c6cba" providerId="LiveId" clId="{DAC51061-9A71-4423-9436-04D1E29E6B44}" dt="2024-03-26T16:12:58.672" v="416" actId="478"/>
          <ac:spMkLst>
            <pc:docMk/>
            <pc:sldMk cId="2442499163" sldId="291"/>
            <ac:spMk id="7" creationId="{44FC5DC0-2710-E9CF-7F31-10A2EA301ED0}"/>
          </ac:spMkLst>
        </pc:spChg>
        <pc:spChg chg="del">
          <ac:chgData name="JY Zhang" userId="028756264d8c6cba" providerId="LiveId" clId="{DAC51061-9A71-4423-9436-04D1E29E6B44}" dt="2024-03-27T15:40:21.542" v="889" actId="478"/>
          <ac:spMkLst>
            <pc:docMk/>
            <pc:sldMk cId="2442499163" sldId="291"/>
            <ac:spMk id="15" creationId="{1606A856-3BE6-6172-403B-28E49FDCDAA0}"/>
          </ac:spMkLst>
        </pc:spChg>
      </pc:sldChg>
      <pc:sldChg chg="modSp mod">
        <pc:chgData name="JY Zhang" userId="028756264d8c6cba" providerId="LiveId" clId="{DAC51061-9A71-4423-9436-04D1E29E6B44}" dt="2024-03-26T15:31:09.050" v="21" actId="27636"/>
        <pc:sldMkLst>
          <pc:docMk/>
          <pc:sldMk cId="3551000894" sldId="292"/>
        </pc:sldMkLst>
        <pc:spChg chg="mod">
          <ac:chgData name="JY Zhang" userId="028756264d8c6cba" providerId="LiveId" clId="{DAC51061-9A71-4423-9436-04D1E29E6B44}" dt="2024-03-26T15:31:09.050" v="21" actId="27636"/>
          <ac:spMkLst>
            <pc:docMk/>
            <pc:sldMk cId="3551000894" sldId="292"/>
            <ac:spMk id="3" creationId="{B93FC03B-04C3-950E-A17D-93DA200B4498}"/>
          </ac:spMkLst>
        </pc:spChg>
      </pc:sldChg>
      <pc:sldChg chg="addSp modSp mod">
        <pc:chgData name="JY Zhang" userId="028756264d8c6cba" providerId="LiveId" clId="{DAC51061-9A71-4423-9436-04D1E29E6B44}" dt="2024-03-27T14:59:08.186" v="704" actId="20577"/>
        <pc:sldMkLst>
          <pc:docMk/>
          <pc:sldMk cId="800811102" sldId="295"/>
        </pc:sldMkLst>
        <pc:spChg chg="mod">
          <ac:chgData name="JY Zhang" userId="028756264d8c6cba" providerId="LiveId" clId="{DAC51061-9A71-4423-9436-04D1E29E6B44}" dt="2024-03-27T14:59:08.186" v="704" actId="20577"/>
          <ac:spMkLst>
            <pc:docMk/>
            <pc:sldMk cId="800811102" sldId="295"/>
            <ac:spMk id="3" creationId="{83725098-36BE-1FFA-C1A2-BCA8B01C5E03}"/>
          </ac:spMkLst>
        </pc:spChg>
        <pc:picChg chg="add mod modCrop">
          <ac:chgData name="JY Zhang" userId="028756264d8c6cba" providerId="LiveId" clId="{DAC51061-9A71-4423-9436-04D1E29E6B44}" dt="2024-03-27T14:58:34.735" v="587" actId="1076"/>
          <ac:picMkLst>
            <pc:docMk/>
            <pc:sldMk cId="800811102" sldId="295"/>
            <ac:picMk id="4" creationId="{5CC49E70-BF86-5755-6C37-3799471A155A}"/>
          </ac:picMkLst>
        </pc:picChg>
      </pc:sldChg>
      <pc:sldChg chg="addSp modSp mod">
        <pc:chgData name="JY Zhang" userId="028756264d8c6cba" providerId="LiveId" clId="{DAC51061-9A71-4423-9436-04D1E29E6B44}" dt="2024-03-27T16:14:24.109" v="944" actId="14100"/>
        <pc:sldMkLst>
          <pc:docMk/>
          <pc:sldMk cId="3457788332" sldId="296"/>
        </pc:sldMkLst>
        <pc:spChg chg="add mod">
          <ac:chgData name="JY Zhang" userId="028756264d8c6cba" providerId="LiveId" clId="{DAC51061-9A71-4423-9436-04D1E29E6B44}" dt="2024-03-27T16:14:24.109" v="944" actId="14100"/>
          <ac:spMkLst>
            <pc:docMk/>
            <pc:sldMk cId="3457788332" sldId="296"/>
            <ac:spMk id="4" creationId="{60DC7588-4C24-FA6C-AF8F-664C5E0395EE}"/>
          </ac:spMkLst>
        </pc:spChg>
      </pc:sldChg>
      <pc:sldChg chg="modSp mod">
        <pc:chgData name="JY Zhang" userId="028756264d8c6cba" providerId="LiveId" clId="{DAC51061-9A71-4423-9436-04D1E29E6B44}" dt="2024-03-27T14:35:43.711" v="583" actId="1076"/>
        <pc:sldMkLst>
          <pc:docMk/>
          <pc:sldMk cId="534566890" sldId="298"/>
        </pc:sldMkLst>
        <pc:spChg chg="mod">
          <ac:chgData name="JY Zhang" userId="028756264d8c6cba" providerId="LiveId" clId="{DAC51061-9A71-4423-9436-04D1E29E6B44}" dt="2024-03-27T14:35:43.711" v="583" actId="1076"/>
          <ac:spMkLst>
            <pc:docMk/>
            <pc:sldMk cId="534566890" sldId="298"/>
            <ac:spMk id="11" creationId="{3A18B910-71E7-B80A-C31B-BFFBE5DDCDF6}"/>
          </ac:spMkLst>
        </pc:spChg>
      </pc:sldChg>
      <pc:sldChg chg="modSp mod">
        <pc:chgData name="JY Zhang" userId="028756264d8c6cba" providerId="LiveId" clId="{DAC51061-9A71-4423-9436-04D1E29E6B44}" dt="2024-03-27T14:34:49.331" v="576" actId="20577"/>
        <pc:sldMkLst>
          <pc:docMk/>
          <pc:sldMk cId="3762966858" sldId="299"/>
        </pc:sldMkLst>
        <pc:spChg chg="mod">
          <ac:chgData name="JY Zhang" userId="028756264d8c6cba" providerId="LiveId" clId="{DAC51061-9A71-4423-9436-04D1E29E6B44}" dt="2024-03-27T14:34:49.331" v="576" actId="20577"/>
          <ac:spMkLst>
            <pc:docMk/>
            <pc:sldMk cId="3762966858" sldId="299"/>
            <ac:spMk id="3" creationId="{0F4BABE5-12F3-F806-3527-0EE78C899D58}"/>
          </ac:spMkLst>
        </pc:spChg>
      </pc:sldChg>
      <pc:sldChg chg="modSp mod ord">
        <pc:chgData name="JY Zhang" userId="028756264d8c6cba" providerId="LiveId" clId="{DAC51061-9A71-4423-9436-04D1E29E6B44}" dt="2024-03-27T14:29:54.398" v="525"/>
        <pc:sldMkLst>
          <pc:docMk/>
          <pc:sldMk cId="2927128601" sldId="302"/>
        </pc:sldMkLst>
        <pc:spChg chg="mod">
          <ac:chgData name="JY Zhang" userId="028756264d8c6cba" providerId="LiveId" clId="{DAC51061-9A71-4423-9436-04D1E29E6B44}" dt="2024-03-27T14:29:14.646" v="521" actId="20577"/>
          <ac:spMkLst>
            <pc:docMk/>
            <pc:sldMk cId="2927128601" sldId="302"/>
            <ac:spMk id="3" creationId="{7A1BD9FD-48FF-1794-D193-433628DBD520}"/>
          </ac:spMkLst>
        </pc:spChg>
      </pc:sldChg>
      <pc:sldChg chg="addSp modSp mod">
        <pc:chgData name="JY Zhang" userId="028756264d8c6cba" providerId="LiveId" clId="{DAC51061-9A71-4423-9436-04D1E29E6B44}" dt="2024-03-27T15:12:03.566" v="808" actId="1076"/>
        <pc:sldMkLst>
          <pc:docMk/>
          <pc:sldMk cId="257683304" sldId="306"/>
        </pc:sldMkLst>
        <pc:spChg chg="add">
          <ac:chgData name="JY Zhang" userId="028756264d8c6cba" providerId="LiveId" clId="{DAC51061-9A71-4423-9436-04D1E29E6B44}" dt="2024-03-27T15:10:50.227" v="794"/>
          <ac:spMkLst>
            <pc:docMk/>
            <pc:sldMk cId="257683304" sldId="306"/>
            <ac:spMk id="3" creationId="{92CE7E5C-7234-5CAD-6430-72F325CDA6C8}"/>
          </ac:spMkLst>
        </pc:spChg>
        <pc:spChg chg="mod">
          <ac:chgData name="JY Zhang" userId="028756264d8c6cba" providerId="LiveId" clId="{DAC51061-9A71-4423-9436-04D1E29E6B44}" dt="2024-03-27T15:11:56.026" v="806" actId="403"/>
          <ac:spMkLst>
            <pc:docMk/>
            <pc:sldMk cId="257683304" sldId="306"/>
            <ac:spMk id="6" creationId="{1CA68E9A-0658-B603-9894-A9018C4BC473}"/>
          </ac:spMkLst>
        </pc:spChg>
        <pc:picChg chg="mod">
          <ac:chgData name="JY Zhang" userId="028756264d8c6cba" providerId="LiveId" clId="{DAC51061-9A71-4423-9436-04D1E29E6B44}" dt="2024-03-27T15:12:03.566" v="808" actId="1076"/>
          <ac:picMkLst>
            <pc:docMk/>
            <pc:sldMk cId="257683304" sldId="306"/>
            <ac:picMk id="4" creationId="{54C68E36-DD78-D71B-E268-209C3C2316DF}"/>
          </ac:picMkLst>
        </pc:picChg>
      </pc:sldChg>
      <pc:sldChg chg="addSp delSp modSp mod">
        <pc:chgData name="JY Zhang" userId="028756264d8c6cba" providerId="LiveId" clId="{DAC51061-9A71-4423-9436-04D1E29E6B44}" dt="2024-03-26T16:34:59.928" v="508" actId="20577"/>
        <pc:sldMkLst>
          <pc:docMk/>
          <pc:sldMk cId="2675087354" sldId="309"/>
        </pc:sldMkLst>
        <pc:spChg chg="mod">
          <ac:chgData name="JY Zhang" userId="028756264d8c6cba" providerId="LiveId" clId="{DAC51061-9A71-4423-9436-04D1E29E6B44}" dt="2024-03-26T16:31:26.159" v="436" actId="692"/>
          <ac:spMkLst>
            <pc:docMk/>
            <pc:sldMk cId="2675087354" sldId="309"/>
            <ac:spMk id="4" creationId="{4B9E588A-B178-9EC5-0776-6BAB8DA3699C}"/>
          </ac:spMkLst>
        </pc:spChg>
        <pc:spChg chg="mod">
          <ac:chgData name="JY Zhang" userId="028756264d8c6cba" providerId="LiveId" clId="{DAC51061-9A71-4423-9436-04D1E29E6B44}" dt="2024-03-26T16:31:26.159" v="436" actId="692"/>
          <ac:spMkLst>
            <pc:docMk/>
            <pc:sldMk cId="2675087354" sldId="309"/>
            <ac:spMk id="5" creationId="{FB7C74DB-85AA-E3B5-9847-A659FA138F52}"/>
          </ac:spMkLst>
        </pc:spChg>
        <pc:spChg chg="mod">
          <ac:chgData name="JY Zhang" userId="028756264d8c6cba" providerId="LiveId" clId="{DAC51061-9A71-4423-9436-04D1E29E6B44}" dt="2024-03-26T16:31:26.159" v="436" actId="692"/>
          <ac:spMkLst>
            <pc:docMk/>
            <pc:sldMk cId="2675087354" sldId="309"/>
            <ac:spMk id="6" creationId="{78AB2F31-7419-50C7-19A4-81F1EE3FDC5A}"/>
          </ac:spMkLst>
        </pc:spChg>
        <pc:spChg chg="add mod">
          <ac:chgData name="JY Zhang" userId="028756264d8c6cba" providerId="LiveId" clId="{DAC51061-9A71-4423-9436-04D1E29E6B44}" dt="2024-03-26T16:31:11.616" v="432" actId="692"/>
          <ac:spMkLst>
            <pc:docMk/>
            <pc:sldMk cId="2675087354" sldId="309"/>
            <ac:spMk id="7" creationId="{5BB21E78-485A-68B1-C67C-E078F23175B2}"/>
          </ac:spMkLst>
        </pc:spChg>
        <pc:spChg chg="mod">
          <ac:chgData name="JY Zhang" userId="028756264d8c6cba" providerId="LiveId" clId="{DAC51061-9A71-4423-9436-04D1E29E6B44}" dt="2024-03-26T16:31:32.722" v="440" actId="692"/>
          <ac:spMkLst>
            <pc:docMk/>
            <pc:sldMk cId="2675087354" sldId="309"/>
            <ac:spMk id="9" creationId="{0B840923-40BF-36EB-5375-4CA8740CF24A}"/>
          </ac:spMkLst>
        </pc:spChg>
        <pc:spChg chg="mod">
          <ac:chgData name="JY Zhang" userId="028756264d8c6cba" providerId="LiveId" clId="{DAC51061-9A71-4423-9436-04D1E29E6B44}" dt="2024-03-26T16:31:26.159" v="436" actId="692"/>
          <ac:spMkLst>
            <pc:docMk/>
            <pc:sldMk cId="2675087354" sldId="309"/>
            <ac:spMk id="10" creationId="{8B73A3B9-BCE8-B114-59B1-9A1D26868383}"/>
          </ac:spMkLst>
        </pc:spChg>
        <pc:spChg chg="add mod">
          <ac:chgData name="JY Zhang" userId="028756264d8c6cba" providerId="LiveId" clId="{DAC51061-9A71-4423-9436-04D1E29E6B44}" dt="2024-03-26T16:32:44.016" v="471" actId="1076"/>
          <ac:spMkLst>
            <pc:docMk/>
            <pc:sldMk cId="2675087354" sldId="309"/>
            <ac:spMk id="13" creationId="{CF044723-D94D-5E52-8C73-21967E472CAB}"/>
          </ac:spMkLst>
        </pc:spChg>
        <pc:spChg chg="add mod">
          <ac:chgData name="JY Zhang" userId="028756264d8c6cba" providerId="LiveId" clId="{DAC51061-9A71-4423-9436-04D1E29E6B44}" dt="2024-03-26T16:33:38.520" v="483" actId="20577"/>
          <ac:spMkLst>
            <pc:docMk/>
            <pc:sldMk cId="2675087354" sldId="309"/>
            <ac:spMk id="14" creationId="{EEF71D50-F6F9-969E-B648-8424BBFB306C}"/>
          </ac:spMkLst>
        </pc:spChg>
        <pc:spChg chg="add mod">
          <ac:chgData name="JY Zhang" userId="028756264d8c6cba" providerId="LiveId" clId="{DAC51061-9A71-4423-9436-04D1E29E6B44}" dt="2024-03-26T16:33:44.665" v="488" actId="20577"/>
          <ac:spMkLst>
            <pc:docMk/>
            <pc:sldMk cId="2675087354" sldId="309"/>
            <ac:spMk id="15" creationId="{EBB3D595-680F-31E1-4782-8A1AB7A579F2}"/>
          </ac:spMkLst>
        </pc:spChg>
        <pc:spChg chg="add mod">
          <ac:chgData name="JY Zhang" userId="028756264d8c6cba" providerId="LiveId" clId="{DAC51061-9A71-4423-9436-04D1E29E6B44}" dt="2024-03-26T16:34:01.585" v="495" actId="1076"/>
          <ac:spMkLst>
            <pc:docMk/>
            <pc:sldMk cId="2675087354" sldId="309"/>
            <ac:spMk id="16" creationId="{C29CD579-0A96-F69F-F5C2-06423CB85934}"/>
          </ac:spMkLst>
        </pc:spChg>
        <pc:spChg chg="add mod">
          <ac:chgData name="JY Zhang" userId="028756264d8c6cba" providerId="LiveId" clId="{DAC51061-9A71-4423-9436-04D1E29E6B44}" dt="2024-03-26T16:34:43.057" v="500" actId="20577"/>
          <ac:spMkLst>
            <pc:docMk/>
            <pc:sldMk cId="2675087354" sldId="309"/>
            <ac:spMk id="17" creationId="{815BAC20-0F66-0BE9-976F-CB2C4B40E576}"/>
          </ac:spMkLst>
        </pc:spChg>
        <pc:spChg chg="add mod">
          <ac:chgData name="JY Zhang" userId="028756264d8c6cba" providerId="LiveId" clId="{DAC51061-9A71-4423-9436-04D1E29E6B44}" dt="2024-03-26T16:34:48.880" v="503" actId="1076"/>
          <ac:spMkLst>
            <pc:docMk/>
            <pc:sldMk cId="2675087354" sldId="309"/>
            <ac:spMk id="19" creationId="{A23D70FA-A10D-794D-16B9-DC1C1EE2CAC2}"/>
          </ac:spMkLst>
        </pc:spChg>
        <pc:spChg chg="add del">
          <ac:chgData name="JY Zhang" userId="028756264d8c6cba" providerId="LiveId" clId="{DAC51061-9A71-4423-9436-04D1E29E6B44}" dt="2024-03-26T16:34:52.243" v="505" actId="22"/>
          <ac:spMkLst>
            <pc:docMk/>
            <pc:sldMk cId="2675087354" sldId="309"/>
            <ac:spMk id="21" creationId="{9561826A-991D-1722-48AD-52B42B3EFC7B}"/>
          </ac:spMkLst>
        </pc:spChg>
        <pc:spChg chg="add mod">
          <ac:chgData name="JY Zhang" userId="028756264d8c6cba" providerId="LiveId" clId="{DAC51061-9A71-4423-9436-04D1E29E6B44}" dt="2024-03-26T16:34:59.928" v="508" actId="20577"/>
          <ac:spMkLst>
            <pc:docMk/>
            <pc:sldMk cId="2675087354" sldId="309"/>
            <ac:spMk id="22" creationId="{19138C0A-1D12-C17C-B7A9-9FC5B97390D7}"/>
          </ac:spMkLst>
        </pc:spChg>
        <pc:picChg chg="mod">
          <ac:chgData name="JY Zhang" userId="028756264d8c6cba" providerId="LiveId" clId="{DAC51061-9A71-4423-9436-04D1E29E6B44}" dt="2024-03-26T16:33:58.065" v="494" actId="1076"/>
          <ac:picMkLst>
            <pc:docMk/>
            <pc:sldMk cId="2675087354" sldId="309"/>
            <ac:picMk id="8" creationId="{BF1CDC81-B50D-AABB-F7CB-83F51CBBDDBE}"/>
          </ac:picMkLst>
        </pc:picChg>
      </pc:sldChg>
      <pc:sldChg chg="modSp mod modNotesTx">
        <pc:chgData name="JY Zhang" userId="028756264d8c6cba" providerId="LiveId" clId="{DAC51061-9A71-4423-9436-04D1E29E6B44}" dt="2024-03-27T16:26:09.308" v="968" actId="20577"/>
        <pc:sldMkLst>
          <pc:docMk/>
          <pc:sldMk cId="2337048555" sldId="310"/>
        </pc:sldMkLst>
        <pc:spChg chg="mod">
          <ac:chgData name="JY Zhang" userId="028756264d8c6cba" providerId="LiveId" clId="{DAC51061-9A71-4423-9436-04D1E29E6B44}" dt="2024-03-27T16:05:37.753" v="930" actId="20577"/>
          <ac:spMkLst>
            <pc:docMk/>
            <pc:sldMk cId="2337048555" sldId="310"/>
            <ac:spMk id="6" creationId="{551F63EE-3CD2-F44D-3986-50EB2AFEB129}"/>
          </ac:spMkLst>
        </pc:spChg>
      </pc:sldChg>
      <pc:sldChg chg="addSp modSp mod">
        <pc:chgData name="JY Zhang" userId="028756264d8c6cba" providerId="LiveId" clId="{DAC51061-9A71-4423-9436-04D1E29E6B44}" dt="2024-03-27T16:30:00.752" v="978" actId="14100"/>
        <pc:sldMkLst>
          <pc:docMk/>
          <pc:sldMk cId="2976159810" sldId="311"/>
        </pc:sldMkLst>
        <pc:spChg chg="add mod">
          <ac:chgData name="JY Zhang" userId="028756264d8c6cba" providerId="LiveId" clId="{DAC51061-9A71-4423-9436-04D1E29E6B44}" dt="2024-03-27T16:28:19.608" v="972" actId="14100"/>
          <ac:spMkLst>
            <pc:docMk/>
            <pc:sldMk cId="2976159810" sldId="311"/>
            <ac:spMk id="3" creationId="{6F7A27B5-CDC6-2507-6D70-FEA3076F2986}"/>
          </ac:spMkLst>
        </pc:spChg>
        <pc:spChg chg="add mod">
          <ac:chgData name="JY Zhang" userId="028756264d8c6cba" providerId="LiveId" clId="{DAC51061-9A71-4423-9436-04D1E29E6B44}" dt="2024-03-27T16:29:55.595" v="975" actId="14100"/>
          <ac:spMkLst>
            <pc:docMk/>
            <pc:sldMk cId="2976159810" sldId="311"/>
            <ac:spMk id="5" creationId="{643D0F39-E710-4A0E-B12B-28AEDAA8468D}"/>
          </ac:spMkLst>
        </pc:spChg>
        <pc:spChg chg="mod">
          <ac:chgData name="JY Zhang" userId="028756264d8c6cba" providerId="LiveId" clId="{DAC51061-9A71-4423-9436-04D1E29E6B44}" dt="2024-03-27T16:06:06.193" v="939" actId="20577"/>
          <ac:spMkLst>
            <pc:docMk/>
            <pc:sldMk cId="2976159810" sldId="311"/>
            <ac:spMk id="6" creationId="{551F63EE-3CD2-F44D-3986-50EB2AFEB129}"/>
          </ac:spMkLst>
        </pc:spChg>
        <pc:spChg chg="add mod">
          <ac:chgData name="JY Zhang" userId="028756264d8c6cba" providerId="LiveId" clId="{DAC51061-9A71-4423-9436-04D1E29E6B44}" dt="2024-03-27T16:30:00.752" v="978" actId="14100"/>
          <ac:spMkLst>
            <pc:docMk/>
            <pc:sldMk cId="2976159810" sldId="311"/>
            <ac:spMk id="7" creationId="{3C9B0AA3-8D09-CF5F-4C62-9159BA481ED2}"/>
          </ac:spMkLst>
        </pc:spChg>
      </pc:sldChg>
      <pc:sldChg chg="addSp modSp mod">
        <pc:chgData name="JY Zhang" userId="028756264d8c6cba" providerId="LiveId" clId="{DAC51061-9A71-4423-9436-04D1E29E6B44}" dt="2024-03-27T16:34:38.483" v="1019" actId="14100"/>
        <pc:sldMkLst>
          <pc:docMk/>
          <pc:sldMk cId="3256199118" sldId="312"/>
        </pc:sldMkLst>
        <pc:spChg chg="add mod">
          <ac:chgData name="JY Zhang" userId="028756264d8c6cba" providerId="LiveId" clId="{DAC51061-9A71-4423-9436-04D1E29E6B44}" dt="2024-03-27T16:31:18.026" v="984" actId="14100"/>
          <ac:spMkLst>
            <pc:docMk/>
            <pc:sldMk cId="3256199118" sldId="312"/>
            <ac:spMk id="4" creationId="{045A7F03-86FE-6011-182A-65AC0C0F19CA}"/>
          </ac:spMkLst>
        </pc:spChg>
        <pc:spChg chg="add mod">
          <ac:chgData name="JY Zhang" userId="028756264d8c6cba" providerId="LiveId" clId="{DAC51061-9A71-4423-9436-04D1E29E6B44}" dt="2024-03-27T16:34:38.483" v="1019" actId="14100"/>
          <ac:spMkLst>
            <pc:docMk/>
            <pc:sldMk cId="3256199118" sldId="312"/>
            <ac:spMk id="5" creationId="{4AFB808D-D9CB-15F3-FE32-E56B02935434}"/>
          </ac:spMkLst>
        </pc:spChg>
        <pc:spChg chg="mod">
          <ac:chgData name="JY Zhang" userId="028756264d8c6cba" providerId="LiveId" clId="{DAC51061-9A71-4423-9436-04D1E29E6B44}" dt="2024-03-27T16:32:45.381" v="1011" actId="20577"/>
          <ac:spMkLst>
            <pc:docMk/>
            <pc:sldMk cId="3256199118" sldId="312"/>
            <ac:spMk id="6" creationId="{551F63EE-3CD2-F44D-3986-50EB2AFEB129}"/>
          </ac:spMkLst>
        </pc:spChg>
        <pc:picChg chg="mod">
          <ac:chgData name="JY Zhang" userId="028756264d8c6cba" providerId="LiveId" clId="{DAC51061-9A71-4423-9436-04D1E29E6B44}" dt="2024-03-27T16:31:07.609" v="981" actId="1076"/>
          <ac:picMkLst>
            <pc:docMk/>
            <pc:sldMk cId="3256199118" sldId="312"/>
            <ac:picMk id="3" creationId="{8B6EA2A0-282F-ECA2-CCE0-60C3F6B473CE}"/>
          </ac:picMkLst>
        </pc:picChg>
      </pc:sldChg>
      <pc:sldChg chg="del">
        <pc:chgData name="JY Zhang" userId="028756264d8c6cba" providerId="LiveId" clId="{DAC51061-9A71-4423-9436-04D1E29E6B44}" dt="2024-03-27T16:34:08.294" v="1012" actId="2696"/>
        <pc:sldMkLst>
          <pc:docMk/>
          <pc:sldMk cId="3310897115" sldId="313"/>
        </pc:sldMkLst>
      </pc:sldChg>
      <pc:sldChg chg="addSp modSp mod">
        <pc:chgData name="JY Zhang" userId="028756264d8c6cba" providerId="LiveId" clId="{DAC51061-9A71-4423-9436-04D1E29E6B44}" dt="2024-03-27T16:43:50.393" v="1025" actId="14100"/>
        <pc:sldMkLst>
          <pc:docMk/>
          <pc:sldMk cId="874976324" sldId="314"/>
        </pc:sldMkLst>
        <pc:spChg chg="add mod">
          <ac:chgData name="JY Zhang" userId="028756264d8c6cba" providerId="LiveId" clId="{DAC51061-9A71-4423-9436-04D1E29E6B44}" dt="2024-03-27T16:43:25.854" v="1022" actId="14100"/>
          <ac:spMkLst>
            <pc:docMk/>
            <pc:sldMk cId="874976324" sldId="314"/>
            <ac:spMk id="3" creationId="{E356608B-BA42-AD59-9294-742B090B52E9}"/>
          </ac:spMkLst>
        </pc:spChg>
        <pc:spChg chg="add mod">
          <ac:chgData name="JY Zhang" userId="028756264d8c6cba" providerId="LiveId" clId="{DAC51061-9A71-4423-9436-04D1E29E6B44}" dt="2024-03-27T16:43:50.393" v="1025" actId="14100"/>
          <ac:spMkLst>
            <pc:docMk/>
            <pc:sldMk cId="874976324" sldId="314"/>
            <ac:spMk id="4" creationId="{05395B9D-8F19-D5D6-81FA-C8EEF962D37E}"/>
          </ac:spMkLst>
        </pc:spChg>
        <pc:spChg chg="mod">
          <ac:chgData name="JY Zhang" userId="028756264d8c6cba" providerId="LiveId" clId="{DAC51061-9A71-4423-9436-04D1E29E6B44}" dt="2024-03-27T16:34:11.012" v="1014" actId="20577"/>
          <ac:spMkLst>
            <pc:docMk/>
            <pc:sldMk cId="874976324" sldId="314"/>
            <ac:spMk id="6" creationId="{551F63EE-3CD2-F44D-3986-50EB2AFEB129}"/>
          </ac:spMkLst>
        </pc:spChg>
      </pc:sldChg>
      <pc:sldChg chg="modSp mod">
        <pc:chgData name="JY Zhang" userId="028756264d8c6cba" providerId="LiveId" clId="{DAC51061-9A71-4423-9436-04D1E29E6B44}" dt="2024-03-27T17:00:48.569" v="1056" actId="20577"/>
        <pc:sldMkLst>
          <pc:docMk/>
          <pc:sldMk cId="1687229050" sldId="315"/>
        </pc:sldMkLst>
        <pc:spChg chg="mod">
          <ac:chgData name="JY Zhang" userId="028756264d8c6cba" providerId="LiveId" clId="{DAC51061-9A71-4423-9436-04D1E29E6B44}" dt="2024-03-27T17:00:48.569" v="1056" actId="20577"/>
          <ac:spMkLst>
            <pc:docMk/>
            <pc:sldMk cId="1687229050" sldId="315"/>
            <ac:spMk id="6" creationId="{551F63EE-3CD2-F44D-3986-50EB2AFEB129}"/>
          </ac:spMkLst>
        </pc:spChg>
      </pc:sldChg>
      <pc:sldChg chg="del">
        <pc:chgData name="JY Zhang" userId="028756264d8c6cba" providerId="LiveId" clId="{DAC51061-9A71-4423-9436-04D1E29E6B44}" dt="2024-03-27T15:34:07.195" v="887" actId="2696"/>
        <pc:sldMkLst>
          <pc:docMk/>
          <pc:sldMk cId="4237942487" sldId="316"/>
        </pc:sldMkLst>
      </pc:sldChg>
      <pc:sldChg chg="modSp add mod">
        <pc:chgData name="JY Zhang" userId="028756264d8c6cba" providerId="LiveId" clId="{DAC51061-9A71-4423-9436-04D1E29E6B44}" dt="2024-03-26T15:37:25.013" v="279" actId="5793"/>
        <pc:sldMkLst>
          <pc:docMk/>
          <pc:sldMk cId="1729558086" sldId="317"/>
        </pc:sldMkLst>
        <pc:spChg chg="mod">
          <ac:chgData name="JY Zhang" userId="028756264d8c6cba" providerId="LiveId" clId="{DAC51061-9A71-4423-9436-04D1E29E6B44}" dt="2024-03-26T15:37:25.013" v="279" actId="5793"/>
          <ac:spMkLst>
            <pc:docMk/>
            <pc:sldMk cId="1729558086" sldId="317"/>
            <ac:spMk id="3" creationId="{B93FC03B-04C3-950E-A17D-93DA200B4498}"/>
          </ac:spMkLst>
        </pc:spChg>
      </pc:sldChg>
      <pc:sldChg chg="addSp delSp modSp add mod">
        <pc:chgData name="JY Zhang" userId="028756264d8c6cba" providerId="LiveId" clId="{DAC51061-9A71-4423-9436-04D1E29E6B44}" dt="2024-03-27T15:02:15.442" v="764" actId="20577"/>
        <pc:sldMkLst>
          <pc:docMk/>
          <pc:sldMk cId="313815843" sldId="318"/>
        </pc:sldMkLst>
        <pc:spChg chg="add del mod">
          <ac:chgData name="JY Zhang" userId="028756264d8c6cba" providerId="LiveId" clId="{DAC51061-9A71-4423-9436-04D1E29E6B44}" dt="2024-03-27T15:02:15.442" v="764" actId="20577"/>
          <ac:spMkLst>
            <pc:docMk/>
            <pc:sldMk cId="313815843" sldId="318"/>
            <ac:spMk id="3" creationId="{83725098-36BE-1FFA-C1A2-BCA8B01C5E03}"/>
          </ac:spMkLst>
        </pc:spChg>
        <pc:spChg chg="add mod">
          <ac:chgData name="JY Zhang" userId="028756264d8c6cba" providerId="LiveId" clId="{DAC51061-9A71-4423-9436-04D1E29E6B44}" dt="2024-03-27T15:00:59.004" v="732"/>
          <ac:spMkLst>
            <pc:docMk/>
            <pc:sldMk cId="313815843" sldId="318"/>
            <ac:spMk id="5" creationId="{C8FF1F65-A344-A8D0-E7D6-F14AC1CAFFE0}"/>
          </ac:spMkLst>
        </pc:spChg>
        <pc:picChg chg="add del">
          <ac:chgData name="JY Zhang" userId="028756264d8c6cba" providerId="LiveId" clId="{DAC51061-9A71-4423-9436-04D1E29E6B44}" dt="2024-03-27T15:01:15.603" v="738" actId="478"/>
          <ac:picMkLst>
            <pc:docMk/>
            <pc:sldMk cId="313815843" sldId="318"/>
            <ac:picMk id="4" creationId="{5CC49E70-BF86-5755-6C37-3799471A155A}"/>
          </ac:picMkLst>
        </pc:picChg>
      </pc:sldChg>
      <pc:sldChg chg="addSp delSp modSp add mod">
        <pc:chgData name="JY Zhang" userId="028756264d8c6cba" providerId="LiveId" clId="{DAC51061-9A71-4423-9436-04D1E29E6B44}" dt="2024-03-27T17:07:19.977" v="1060" actId="478"/>
        <pc:sldMkLst>
          <pc:docMk/>
          <pc:sldMk cId="1472466207" sldId="319"/>
        </pc:sldMkLst>
        <pc:spChg chg="mod">
          <ac:chgData name="JY Zhang" userId="028756264d8c6cba" providerId="LiveId" clId="{DAC51061-9A71-4423-9436-04D1E29E6B44}" dt="2024-03-27T17:00:41.500" v="1052" actId="20577"/>
          <ac:spMkLst>
            <pc:docMk/>
            <pc:sldMk cId="1472466207" sldId="319"/>
            <ac:spMk id="6" creationId="{551F63EE-3CD2-F44D-3986-50EB2AFEB129}"/>
          </ac:spMkLst>
        </pc:spChg>
        <pc:spChg chg="add">
          <ac:chgData name="JY Zhang" userId="028756264d8c6cba" providerId="LiveId" clId="{DAC51061-9A71-4423-9436-04D1E29E6B44}" dt="2024-03-27T17:07:18.392" v="1059" actId="22"/>
          <ac:spMkLst>
            <pc:docMk/>
            <pc:sldMk cId="1472466207" sldId="319"/>
            <ac:spMk id="9" creationId="{68742F38-484D-D153-2857-8D2270836358}"/>
          </ac:spMkLst>
        </pc:spChg>
        <pc:picChg chg="del">
          <ac:chgData name="JY Zhang" userId="028756264d8c6cba" providerId="LiveId" clId="{DAC51061-9A71-4423-9436-04D1E29E6B44}" dt="2024-03-27T17:00:43.762" v="1053" actId="478"/>
          <ac:picMkLst>
            <pc:docMk/>
            <pc:sldMk cId="1472466207" sldId="319"/>
            <ac:picMk id="4" creationId="{0960D7AC-299A-DF1C-4743-A8297B0D359C}"/>
          </ac:picMkLst>
        </pc:picChg>
        <pc:picChg chg="del">
          <ac:chgData name="JY Zhang" userId="028756264d8c6cba" providerId="LiveId" clId="{DAC51061-9A71-4423-9436-04D1E29E6B44}" dt="2024-03-27T17:00:45.497" v="1054" actId="478"/>
          <ac:picMkLst>
            <pc:docMk/>
            <pc:sldMk cId="1472466207" sldId="319"/>
            <ac:picMk id="5" creationId="{1695BF5A-6D8E-F4A5-DC8B-B673FEEAA88E}"/>
          </ac:picMkLst>
        </pc:picChg>
        <pc:picChg chg="add del mod">
          <ac:chgData name="JY Zhang" userId="028756264d8c6cba" providerId="LiveId" clId="{DAC51061-9A71-4423-9436-04D1E29E6B44}" dt="2024-03-27T17:07:19.977" v="1060" actId="478"/>
          <ac:picMkLst>
            <pc:docMk/>
            <pc:sldMk cId="1472466207" sldId="319"/>
            <ac:picMk id="7" creationId="{2357BE2A-157F-34EB-CC41-4C2672CB2EE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F54B7-0300-E445-8F16-318E356D0437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3A1AC-E9C3-7E4E-B71B-A4135B464A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5318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3A1AC-E9C3-7E4E-B71B-A4135B464A2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8942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3A1AC-E9C3-7E4E-B71B-A4135B464A22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7548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3A1AC-E9C3-7E4E-B71B-A4135B464A22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2286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3A1AC-E9C3-7E4E-B71B-A4135B464A22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0195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3A1AC-E9C3-7E4E-B71B-A4135B464A22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8379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3A1AC-E9C3-7E4E-B71B-A4135B464A2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6895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实线：继承</a:t>
            </a:r>
            <a:endParaRPr lang="en-US" altLang="zh-CN" dirty="0"/>
          </a:p>
          <a:p>
            <a:r>
              <a:rPr lang="zh-CN" altLang="en-US" dirty="0"/>
              <a:t>虚线：依赖，</a:t>
            </a:r>
            <a:r>
              <a:rPr lang="en-US" altLang="zh-CN" dirty="0"/>
              <a:t>A</a:t>
            </a:r>
            <a:r>
              <a:rPr lang="zh-CN" altLang="en-US" dirty="0"/>
              <a:t>用到</a:t>
            </a:r>
            <a:r>
              <a:rPr lang="en-US" altLang="zh-CN" dirty="0"/>
              <a:t>B</a:t>
            </a:r>
            <a:r>
              <a:rPr lang="zh-CN" altLang="en-US" dirty="0"/>
              <a:t>，则</a:t>
            </a:r>
            <a:r>
              <a:rPr lang="en-US" altLang="zh-CN" dirty="0"/>
              <a:t>A</a:t>
            </a:r>
            <a:r>
              <a:rPr lang="zh-CN" altLang="en-US" dirty="0"/>
              <a:t>指向</a:t>
            </a:r>
            <a:r>
              <a:rPr lang="en-US" altLang="zh-CN" dirty="0"/>
              <a:t>B</a:t>
            </a:r>
          </a:p>
          <a:p>
            <a:endParaRPr lang="en-US" altLang="zh-CN" dirty="0"/>
          </a:p>
          <a:p>
            <a:r>
              <a:rPr lang="en-US" altLang="zh-CN" dirty="0"/>
              <a:t>LLVM </a:t>
            </a:r>
            <a:r>
              <a:rPr lang="zh-CN" altLang="en-US" dirty="0"/>
              <a:t>中</a:t>
            </a:r>
            <a:r>
              <a:rPr lang="en-US" altLang="zh-CN" dirty="0" err="1"/>
              <a:t>PassManager</a:t>
            </a:r>
            <a:r>
              <a:rPr lang="zh-CN" altLang="en-US" dirty="0"/>
              <a:t>都会使用</a:t>
            </a:r>
            <a:r>
              <a:rPr lang="en-US" altLang="zh-CN" dirty="0" err="1"/>
              <a:t>PassManagerImpl</a:t>
            </a:r>
            <a:r>
              <a:rPr lang="zh-CN" altLang="en-US" dirty="0"/>
              <a:t>类去实现相关的功能，所以你直接在</a:t>
            </a:r>
            <a:r>
              <a:rPr lang="en-US" altLang="zh-CN" dirty="0" err="1"/>
              <a:t>PassManager</a:t>
            </a:r>
            <a:r>
              <a:rPr lang="zh-CN" altLang="en-US" dirty="0"/>
              <a:t>类里面是看不到相关的代码的。</a:t>
            </a:r>
            <a:r>
              <a:rPr lang="en-US" altLang="zh-CN" dirty="0" err="1"/>
              <a:t>PassManager</a:t>
            </a:r>
            <a:r>
              <a:rPr lang="zh-CN" altLang="en-US" dirty="0"/>
              <a:t>只是提供了两个接口函数，分别是</a:t>
            </a:r>
            <a:r>
              <a:rPr lang="en-US" altLang="zh-CN" dirty="0"/>
              <a:t>add</a:t>
            </a:r>
            <a:r>
              <a:rPr lang="zh-CN" altLang="en-US" dirty="0"/>
              <a:t>和</a:t>
            </a:r>
            <a:r>
              <a:rPr lang="en-US" altLang="zh-CN" dirty="0"/>
              <a:t>run</a:t>
            </a:r>
            <a:r>
              <a:rPr lang="zh-CN" altLang="en-US" dirty="0"/>
              <a:t>。这两个函数都会调用</a:t>
            </a:r>
            <a:r>
              <a:rPr lang="en-US" altLang="zh-CN" dirty="0" err="1"/>
              <a:t>PassManagerImpl</a:t>
            </a:r>
            <a:r>
              <a:rPr lang="zh-CN" altLang="en-US" dirty="0"/>
              <a:t>类中的</a:t>
            </a:r>
            <a:r>
              <a:rPr lang="en-US" altLang="zh-CN" dirty="0"/>
              <a:t>add</a:t>
            </a:r>
            <a:r>
              <a:rPr lang="zh-CN" altLang="en-US" dirty="0"/>
              <a:t>和</a:t>
            </a:r>
            <a:r>
              <a:rPr lang="en-US" altLang="zh-CN" dirty="0"/>
              <a:t>run</a:t>
            </a:r>
            <a:r>
              <a:rPr lang="zh-CN" altLang="en-US" dirty="0"/>
              <a:t>去完成相应的功能。</a:t>
            </a:r>
            <a:endParaRPr lang="en-US" altLang="zh-CN" dirty="0"/>
          </a:p>
          <a:p>
            <a:r>
              <a:rPr lang="en-US" altLang="zh-CN" dirty="0"/>
              <a:t>add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用于将对应的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pass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添加到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PMDataManager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（所有的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pm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都应该继承的基类）中的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passVector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队列中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r>
              <a:rPr lang="en-US" altLang="zh-CN" dirty="0"/>
              <a:t>run</a:t>
            </a:r>
            <a:r>
              <a:rPr lang="zh-CN" altLang="en-US" dirty="0"/>
              <a:t>用于对</a:t>
            </a:r>
            <a:r>
              <a:rPr lang="en-US" altLang="zh-CN" dirty="0"/>
              <a:t>Module m</a:t>
            </a:r>
            <a:r>
              <a:rPr lang="zh-CN" altLang="en-US" dirty="0"/>
              <a:t>循环的运行</a:t>
            </a:r>
            <a:r>
              <a:rPr lang="en-US" altLang="zh-CN" dirty="0"/>
              <a:t>pm</a:t>
            </a:r>
            <a:r>
              <a:rPr lang="zh-CN" altLang="en-US" dirty="0"/>
              <a:t>中的</a:t>
            </a:r>
            <a:r>
              <a:rPr lang="en-US" altLang="zh-CN" dirty="0"/>
              <a:t>pass</a:t>
            </a:r>
            <a:r>
              <a:rPr lang="zh-CN" altLang="en-US" dirty="0"/>
              <a:t>，当然这个</a:t>
            </a:r>
            <a:r>
              <a:rPr lang="en-US" altLang="zh-CN" dirty="0"/>
              <a:t>pass</a:t>
            </a:r>
            <a:r>
              <a:rPr lang="zh-CN" altLang="en-US" dirty="0"/>
              <a:t>也有可能任然是</a:t>
            </a:r>
            <a:r>
              <a:rPr lang="en-US" altLang="zh-CN" dirty="0"/>
              <a:t>pass manager</a:t>
            </a:r>
            <a:r>
              <a:rPr lang="zh-CN" altLang="en-US" dirty="0"/>
              <a:t>，所以会一直调用下去。比如：</a:t>
            </a:r>
            <a:r>
              <a:rPr lang="en-US" altLang="zh-CN" dirty="0" err="1"/>
              <a:t>FPPassManager</a:t>
            </a:r>
            <a:r>
              <a:rPr lang="zh-CN" altLang="en-US" dirty="0"/>
              <a:t>是一个</a:t>
            </a:r>
            <a:r>
              <a:rPr lang="en-US" altLang="zh-CN" dirty="0" err="1"/>
              <a:t>ModulePass</a:t>
            </a:r>
            <a:r>
              <a:rPr lang="zh-CN" altLang="en-US" dirty="0"/>
              <a:t>，同时也是一个</a:t>
            </a:r>
            <a:r>
              <a:rPr lang="en-US" altLang="zh-CN" dirty="0"/>
              <a:t>pm</a:t>
            </a:r>
            <a:r>
              <a:rPr lang="zh-CN" altLang="en-US" dirty="0"/>
              <a:t>，当</a:t>
            </a:r>
            <a:r>
              <a:rPr lang="en-US" altLang="zh-CN" dirty="0"/>
              <a:t>run</a:t>
            </a:r>
            <a:r>
              <a:rPr lang="zh-CN" altLang="en-US" dirty="0"/>
              <a:t>在调用这个</a:t>
            </a:r>
            <a:r>
              <a:rPr lang="en-US" altLang="zh-CN" dirty="0"/>
              <a:t>pass</a:t>
            </a:r>
            <a:r>
              <a:rPr lang="zh-CN" altLang="en-US" dirty="0"/>
              <a:t>的时候，会调用</a:t>
            </a:r>
            <a:r>
              <a:rPr lang="en-US" altLang="zh-CN" dirty="0" err="1"/>
              <a:t>FPPassManager</a:t>
            </a:r>
            <a:r>
              <a:rPr lang="zh-CN" altLang="en-US" dirty="0"/>
              <a:t>中每个</a:t>
            </a:r>
            <a:r>
              <a:rPr lang="en-US" altLang="zh-CN" dirty="0"/>
              <a:t>pass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Pass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和只继承了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Pass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BasicBlockPass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, 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RegionPass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, 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LoopPass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, 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FunctionPass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, 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CGSSCCPass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, 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ModulePass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.</a:t>
            </a:r>
          </a:p>
          <a:p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PMDataManager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是用来分解出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PassManager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，保存它所包含的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Pass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的这部分代码的类．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PMTopLevelManager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: “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真正的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”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PassManager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类接口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, 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PMTopLevelManager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可以作为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PMStack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的栈底；包含一个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PMStack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成员（用于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schdule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 pass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）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,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activeStack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中记录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PassManager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在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schedulePass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的时候会被分配入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pass</a:t>
            </a:r>
          </a:p>
          <a:p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r>
              <a:rPr lang="en-US" altLang="zh-CN" dirty="0" err="1"/>
              <a:t>PassRegistry</a:t>
            </a:r>
            <a:r>
              <a:rPr lang="en-US" altLang="zh-CN" dirty="0"/>
              <a:t>:</a:t>
            </a:r>
            <a:r>
              <a:rPr lang="zh-CN" altLang="en-US" dirty="0"/>
              <a:t>这个类有一个</a:t>
            </a:r>
            <a:r>
              <a:rPr lang="en-US" altLang="zh-CN" dirty="0"/>
              <a:t>global singleton, </a:t>
            </a:r>
            <a:r>
              <a:rPr lang="zh-CN" altLang="en-US" dirty="0"/>
              <a:t>所有的</a:t>
            </a:r>
            <a:r>
              <a:rPr lang="en-US" altLang="zh-CN" dirty="0"/>
              <a:t>Pass</a:t>
            </a:r>
            <a:r>
              <a:rPr lang="zh-CN" altLang="en-US" dirty="0"/>
              <a:t>都应该向这个实例注册一下</a:t>
            </a:r>
            <a:r>
              <a:rPr lang="en-US" altLang="zh-CN" dirty="0"/>
              <a:t>. </a:t>
            </a:r>
            <a:r>
              <a:rPr lang="zh-CN" altLang="en-US" dirty="0"/>
              <a:t>这个类提供了根据字符串或者</a:t>
            </a:r>
            <a:r>
              <a:rPr lang="en-US" altLang="zh-CN" dirty="0" err="1"/>
              <a:t>AnalysisID</a:t>
            </a:r>
            <a:r>
              <a:rPr lang="en-US" altLang="zh-CN" dirty="0"/>
              <a:t>(</a:t>
            </a:r>
            <a:r>
              <a:rPr lang="en-US" altLang="zh-CN" dirty="0" err="1"/>
              <a:t>AnalysisID</a:t>
            </a:r>
            <a:r>
              <a:rPr lang="zh-CN" altLang="en-US" dirty="0"/>
              <a:t>是</a:t>
            </a:r>
            <a:r>
              <a:rPr lang="en-US" altLang="zh-CN" dirty="0"/>
              <a:t>void*, </a:t>
            </a:r>
            <a:r>
              <a:rPr lang="zh-CN" altLang="en-US" dirty="0"/>
              <a:t>每个</a:t>
            </a:r>
            <a:r>
              <a:rPr lang="en-US" altLang="zh-CN" dirty="0"/>
              <a:t>Pass</a:t>
            </a:r>
            <a:r>
              <a:rPr lang="zh-CN" altLang="en-US" dirty="0"/>
              <a:t>都有一个</a:t>
            </a:r>
            <a:r>
              <a:rPr lang="en-US" altLang="zh-CN" dirty="0"/>
              <a:t>static member </a:t>
            </a:r>
            <a:r>
              <a:rPr lang="en-US" altLang="zh-CN" dirty="0" err="1"/>
              <a:t>AnalysisID</a:t>
            </a:r>
            <a:r>
              <a:rPr lang="zh-CN" altLang="en-US" dirty="0"/>
              <a:t>，用来标记这个</a:t>
            </a:r>
            <a:r>
              <a:rPr lang="en-US" altLang="zh-CN" dirty="0"/>
              <a:t>Pass)</a:t>
            </a:r>
            <a:r>
              <a:rPr lang="zh-CN" altLang="en-US" dirty="0"/>
              <a:t>返回</a:t>
            </a:r>
            <a:r>
              <a:rPr lang="en-US" altLang="zh-CN" dirty="0" err="1"/>
              <a:t>PassInfo</a:t>
            </a:r>
            <a:r>
              <a:rPr lang="zh-CN" altLang="en-US" dirty="0"/>
              <a:t>的方法</a:t>
            </a:r>
            <a:r>
              <a:rPr lang="en-US" altLang="zh-CN" dirty="0"/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3A1AC-E9C3-7E4E-B71B-A4135B464A22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5884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b="0" i="0" dirty="0" err="1">
                <a:solidFill>
                  <a:srgbClr val="191B1F"/>
                </a:solidFill>
                <a:effectLst/>
                <a:latin typeface="-apple-system"/>
              </a:rPr>
              <a:t>PMTopLevelManager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</a:t>
            </a:r>
            <a:r>
              <a:rPr lang="en" altLang="zh-CN" b="0" i="0" dirty="0" err="1">
                <a:solidFill>
                  <a:srgbClr val="191B1F"/>
                </a:solidFill>
                <a:effectLst/>
                <a:latin typeface="-apple-system"/>
              </a:rPr>
              <a:t>schedulePass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接口进行调度，调度后会生成由</a:t>
            </a:r>
            <a:r>
              <a:rPr lang="en" altLang="zh-CN" b="0" i="0" dirty="0" err="1">
                <a:solidFill>
                  <a:srgbClr val="191B1F"/>
                </a:solidFill>
                <a:effectLst/>
                <a:latin typeface="-apple-system"/>
              </a:rPr>
              <a:t>PMTopLevelManager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作为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Root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</a:t>
            </a:r>
            <a:r>
              <a:rPr lang="en" altLang="zh-CN" b="0" i="0" dirty="0" err="1">
                <a:solidFill>
                  <a:srgbClr val="191B1F"/>
                </a:solidFill>
                <a:effectLst/>
                <a:latin typeface="-apple-system"/>
              </a:rPr>
              <a:t>PassTree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每个层次由</a:t>
            </a:r>
            <a:r>
              <a:rPr lang="en" altLang="zh-CN" b="0" i="0" dirty="0" err="1">
                <a:solidFill>
                  <a:srgbClr val="191B1F"/>
                </a:solidFill>
                <a:effectLst/>
                <a:latin typeface="-apple-system"/>
              </a:rPr>
              <a:t>PMDataManager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管理按照依赖关系排列的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Pass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数组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3A1AC-E9C3-7E4E-B71B-A4135B464A22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8940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根据在当前基本块执行之前执行的是哪一个基本块取不同的值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3A1AC-E9C3-7E4E-B71B-A4135B464A22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0111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3A1AC-E9C3-7E4E-B71B-A4135B464A22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7938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前置知识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3A1AC-E9C3-7E4E-B71B-A4135B464A22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9936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前置知识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3A1AC-E9C3-7E4E-B71B-A4135B464A22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2416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Volatile: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编译器对访问该变量的代码就不再进行优化，从而可以提供对特殊地址的稳定访问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3A1AC-E9C3-7E4E-B71B-A4135B464A22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3572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A484D0-FDCE-8AD8-ABB9-0ADE1C54F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D4048C-7285-B863-AA0E-532D0F7B1E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37629D-483B-DDBE-5BDE-72FC6A8A6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B6101-A50E-844B-8C0B-11F190028962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665E66-D10A-F3B6-ED81-A1A4F57FD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0394F5-BE83-03BB-9F49-C911CF91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370B-BEFA-E348-8934-A55766D4FA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654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C33B0-751B-CF55-911E-6F7E7721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D3F822-4362-71E6-D4FE-9F1217A94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332D71-8BA3-1774-AA74-81BFC586C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B6101-A50E-844B-8C0B-11F190028962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DD8AE5-1E71-756F-24EA-8DB1EDABE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D2CA09-4B17-87AF-07B8-55E7FC1C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370B-BEFA-E348-8934-A55766D4FA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4132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A3939C7-9B7D-C7F3-9731-E0F2BA94B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C0344D-5C45-A4AE-619A-81C5BD297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3408D4-FBC6-E818-C292-F20E8D0C7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B6101-A50E-844B-8C0B-11F190028962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CBC8D9-9BFD-09A7-3C70-5ABC9B449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C3385F-ED14-24CD-766E-859FFCFF8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370B-BEFA-E348-8934-A55766D4FA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8383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DEA0D-BB5E-6D15-2807-2D854CF9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25F238-0029-6FCF-1276-6F542F8A6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222C86-4F65-3FB7-6819-A8B646796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B6101-A50E-844B-8C0B-11F190028962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0105D4-FC59-AE69-FC65-4AA00EC07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38E0AB-4C95-08CE-52F7-57796E1F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370B-BEFA-E348-8934-A55766D4FA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5945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CDC4C-BB36-9195-C156-1A011DA03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EE3DFA-442E-C39A-B637-C644133B5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5EEFE8-F2EC-AC42-40E2-F3A0594A9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B6101-A50E-844B-8C0B-11F190028962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83DCE1-9C65-B407-B611-1A75883B2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7DA347-BDE3-A557-248F-6E5B4318E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370B-BEFA-E348-8934-A55766D4FA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7452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5C1AC5-FA14-AC31-BB2F-7AC0B273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19942A-87B2-2754-AC8F-60ACD4DDD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97EE0A-9FC8-7226-B87F-ADE65610F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1A6A15-D4C8-B5AE-5B6C-88F9D4B31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B6101-A50E-844B-8C0B-11F190028962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05AB41-9EA1-2061-EDA8-9F6CF560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52D02B-9CDB-3FA5-59CF-1E556689C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370B-BEFA-E348-8934-A55766D4FA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633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84BFB1-8360-0BA8-F66C-A988B2FF6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0E9731-CB34-970A-E49C-7023920FC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AFA434-6870-BE8B-9752-A267703FD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562EBA-D6B9-476D-035D-666EF56B18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0AB9B3-2AE4-9E38-67A2-33EE46D07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9F7E757-5ECF-5592-8044-ADA01A900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B6101-A50E-844B-8C0B-11F190028962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F2554E6-A39A-D235-6F57-7E02423EF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197E0F8-76A8-2D12-3810-EA54A124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370B-BEFA-E348-8934-A55766D4FA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4888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F257CE-6833-2EFD-993A-65A962BD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E63124-D130-F689-9192-59E388FC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B6101-A50E-844B-8C0B-11F190028962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D26C67-CAD9-C48B-177A-096D8474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11A524-B20D-C180-7D9D-6345603B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370B-BEFA-E348-8934-A55766D4FA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5709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2EFD31-B682-4E6D-8546-3DB36907E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B6101-A50E-844B-8C0B-11F190028962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97FFAFC-86EF-9F5D-F49A-ABDFA98BE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109636-38B0-3ABD-0C56-18F5991F5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370B-BEFA-E348-8934-A55766D4FA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8786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B7AC0D-E12E-D891-D954-8475226E9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74F4B-EEC5-6622-C71E-A0F80ED20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0FA437-04A1-401C-94DB-04C1CAD18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EF3F1B-8D02-99EF-E9A6-87C82C42D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B6101-A50E-844B-8C0B-11F190028962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9C763D-53E7-0C49-BCC1-33EDAA15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526ABB-D7EA-0384-2335-D6D38CAF5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370B-BEFA-E348-8934-A55766D4FA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5703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39F7B-650E-3A26-ADB3-165B4AFB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14F29D1-2EDE-B50D-C3D6-63DB4CE88C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97F15A-278A-7363-B3D6-5FF3E572A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C6D310-524A-CFD3-C048-2216F85A3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B6101-A50E-844B-8C0B-11F190028962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4A0D53-D32F-BA1B-18DC-9AB530DA7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507FF1-6E2B-117C-3060-E397C5182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2370B-BEFA-E348-8934-A55766D4FA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1679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697127A-3E86-8C07-3C9B-D87DA6A9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6BC853-A1CE-101A-D952-D30905EB7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889D79-B593-9EBA-4253-1E7734ED40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B6101-A50E-844B-8C0B-11F190028962}" type="datetimeFigureOut">
              <a:rPr kumimoji="1" lang="zh-CN" altLang="en-US" smtClean="0"/>
              <a:t>2024/3/28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268611-A1ED-C323-F6F7-2865A9162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D0B304-9606-32F1-1935-3EBC1D91B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2370B-BEFA-E348-8934-A55766D4FA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194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llvm.org/docs/Passes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llvm.org/docs/Passes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llvm.org/docs/WritingAnLLVMNewPMPass.html" TargetMode="External"/><Relationship Id="rId4" Type="http://schemas.openxmlformats.org/officeDocument/2006/relationships/hyperlink" Target="https://llvm.org/docs/WritingAnLLVMPass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huanlan.zhihu.com/p/338837812" TargetMode="Externa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oife.github.io/posts/mem2reg-pass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a173373310/article/details/119281160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hyperlink" Target="https://www.semanticscholar.org/paper/A-linear-time-algorithm-for-placing-%CF%86-nodes-Sreedhar-Gao/0e47c077a7986b6511a024a7c723b563546d40f0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lang.llvm.org/doxygen/namespaceclang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FA2F94-C737-03D0-01D1-39D6DEB9A3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LLVM</a:t>
            </a:r>
            <a:r>
              <a:rPr kumimoji="1" lang="zh-CN" altLang="en-US" dirty="0"/>
              <a:t> </a:t>
            </a:r>
            <a:r>
              <a:rPr kumimoji="1" lang="en-US" altLang="zh-CN" dirty="0"/>
              <a:t>IR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Optimization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F0C3EC-532A-3E55-9458-7A81C2DCB2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zhangjunyu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5649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46D39-6E01-C5C5-EA0A-8EAE1D5E7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 IR </a:t>
            </a:r>
            <a:r>
              <a:rPr kumimoji="1" lang="en-US" altLang="zh-CN" dirty="0" err="1"/>
              <a:t>sum.cpp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8FB4423-9BDB-B7EB-B44C-CB51DF8F4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40093"/>
            <a:ext cx="15425950" cy="314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01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6EBC8-EEC1-05CE-A178-A9B06BF5C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IR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Optimization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E7F9C8-272E-0ECF-8A6D-0A3D2A13E1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7891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70631B-45FA-8429-6523-882825E9F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IR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Optimization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E50938-C92E-3383-DB89-3B3DECB38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目标无关代码优化</a:t>
            </a:r>
            <a:endParaRPr kumimoji="1" lang="en-US" altLang="zh-CN" sz="2000" dirty="0"/>
          </a:p>
          <a:p>
            <a:r>
              <a:rPr lang="en-US" altLang="zh-CN" sz="2000" b="0" i="0" dirty="0">
                <a:solidFill>
                  <a:srgbClr val="404040"/>
                </a:solidFill>
                <a:effectLst/>
              </a:rPr>
              <a:t>opt</a:t>
            </a:r>
            <a:r>
              <a:rPr lang="zh-CN" altLang="en-US" sz="2000" b="0" i="0" dirty="0">
                <a:solidFill>
                  <a:srgbClr val="404040"/>
                </a:solidFill>
                <a:effectLst/>
              </a:rPr>
              <a:t>：这个工具致力于在</a:t>
            </a:r>
            <a:r>
              <a:rPr lang="en-US" altLang="zh-CN" sz="2000" b="0" i="0" dirty="0">
                <a:solidFill>
                  <a:srgbClr val="404040"/>
                </a:solidFill>
                <a:effectLst/>
              </a:rPr>
              <a:t>IR</a:t>
            </a:r>
            <a:r>
              <a:rPr lang="zh-CN" altLang="en-US" sz="2000" b="0" i="0" dirty="0">
                <a:solidFill>
                  <a:srgbClr val="404040"/>
                </a:solidFill>
                <a:effectLst/>
              </a:rPr>
              <a:t>层次优化程序。</a:t>
            </a:r>
            <a:endParaRPr lang="en-US" altLang="zh-CN" sz="2000" b="0" i="0" dirty="0">
              <a:solidFill>
                <a:srgbClr val="404040"/>
              </a:solidFill>
              <a:effectLst/>
            </a:endParaRPr>
          </a:p>
          <a:p>
            <a:pPr lvl="1"/>
            <a:r>
              <a:rPr lang="zh-CN" altLang="en-US" sz="1800" b="0" i="0" dirty="0">
                <a:solidFill>
                  <a:srgbClr val="404040"/>
                </a:solidFill>
                <a:effectLst/>
              </a:rPr>
              <a:t>输入必须是一个</a:t>
            </a:r>
            <a:r>
              <a:rPr lang="en-US" altLang="zh-CN" sz="1800" b="0" i="0" dirty="0">
                <a:solidFill>
                  <a:srgbClr val="404040"/>
                </a:solidFill>
                <a:effectLst/>
              </a:rPr>
              <a:t>LLVM </a:t>
            </a:r>
            <a:r>
              <a:rPr lang="en-US" altLang="zh-CN" sz="1800" b="0" i="0" dirty="0" err="1">
                <a:solidFill>
                  <a:srgbClr val="404040"/>
                </a:solidFill>
                <a:effectLst/>
              </a:rPr>
              <a:t>bitcode</a:t>
            </a:r>
            <a:r>
              <a:rPr lang="zh-CN" altLang="en-US" sz="1800" b="0" i="0" dirty="0">
                <a:solidFill>
                  <a:srgbClr val="404040"/>
                </a:solidFill>
                <a:effectLst/>
              </a:rPr>
              <a:t>（编码的</a:t>
            </a:r>
            <a:r>
              <a:rPr lang="en-US" altLang="zh-CN" sz="1800" b="0" i="0" dirty="0">
                <a:solidFill>
                  <a:srgbClr val="404040"/>
                </a:solidFill>
                <a:effectLst/>
              </a:rPr>
              <a:t>LLVM IR</a:t>
            </a:r>
            <a:r>
              <a:rPr lang="zh-CN" altLang="en-US" sz="1800" b="0" i="0" dirty="0">
                <a:solidFill>
                  <a:srgbClr val="404040"/>
                </a:solidFill>
                <a:effectLst/>
              </a:rPr>
              <a:t>）文件</a:t>
            </a:r>
            <a:endParaRPr lang="en-US" altLang="zh-CN" sz="1800" b="0" i="0" dirty="0">
              <a:solidFill>
                <a:srgbClr val="404040"/>
              </a:solidFill>
              <a:effectLst/>
            </a:endParaRPr>
          </a:p>
          <a:p>
            <a:pPr lvl="1"/>
            <a:r>
              <a:rPr lang="zh-CN" altLang="en-US" sz="1800" b="0" i="0" dirty="0">
                <a:solidFill>
                  <a:srgbClr val="404040"/>
                </a:solidFill>
                <a:effectLst/>
              </a:rPr>
              <a:t>生成的输出文件也是这种类型</a:t>
            </a:r>
            <a:endParaRPr lang="en-US" altLang="zh-CN" sz="1800" b="0" i="0" dirty="0">
              <a:solidFill>
                <a:srgbClr val="404040"/>
              </a:solidFill>
              <a:effectLst/>
            </a:endParaRPr>
          </a:p>
          <a:p>
            <a:pPr lvl="1"/>
            <a:r>
              <a:rPr lang="pt-BR" altLang="zh-CN" sz="1400" b="0" i="0" dirty="0">
                <a:solidFill>
                  <a:srgbClr val="000000"/>
                </a:solidFill>
                <a:effectLst/>
                <a:ea typeface="Microsoft YaHei" panose="020B0503020204020204" pitchFamily="34" charset="-122"/>
              </a:rPr>
              <a:t>-O0</a:t>
            </a:r>
            <a:r>
              <a:rPr lang="zh-CN" altLang="pt-BR" sz="1400" b="0" i="0" dirty="0">
                <a:solidFill>
                  <a:srgbClr val="000000"/>
                </a:solidFill>
                <a:effectLst/>
                <a:ea typeface="Microsoft YaHei" panose="020B0503020204020204" pitchFamily="34" charset="-122"/>
              </a:rPr>
              <a:t>，</a:t>
            </a:r>
            <a:r>
              <a:rPr lang="pt-BR" altLang="zh-CN" sz="1400" b="0" i="0" dirty="0">
                <a:solidFill>
                  <a:srgbClr val="000000"/>
                </a:solidFill>
                <a:effectLst/>
                <a:ea typeface="Microsoft YaHei" panose="020B0503020204020204" pitchFamily="34" charset="-122"/>
              </a:rPr>
              <a:t>-O1</a:t>
            </a:r>
            <a:r>
              <a:rPr lang="zh-CN" altLang="pt-BR" sz="1400" b="0" i="0" dirty="0">
                <a:solidFill>
                  <a:srgbClr val="000000"/>
                </a:solidFill>
                <a:effectLst/>
                <a:ea typeface="Microsoft YaHei" panose="020B0503020204020204" pitchFamily="34" charset="-122"/>
              </a:rPr>
              <a:t>，</a:t>
            </a:r>
            <a:r>
              <a:rPr lang="pt-BR" altLang="zh-CN" sz="1400" b="0" i="0" dirty="0">
                <a:solidFill>
                  <a:srgbClr val="000000"/>
                </a:solidFill>
                <a:effectLst/>
                <a:ea typeface="Microsoft YaHei" panose="020B0503020204020204" pitchFamily="34" charset="-122"/>
              </a:rPr>
              <a:t>-O2</a:t>
            </a:r>
            <a:r>
              <a:rPr lang="zh-CN" altLang="pt-BR" sz="1400" b="0" i="0" dirty="0">
                <a:solidFill>
                  <a:srgbClr val="000000"/>
                </a:solidFill>
                <a:effectLst/>
                <a:ea typeface="Microsoft YaHei" panose="020B0503020204020204" pitchFamily="34" charset="-122"/>
              </a:rPr>
              <a:t>，</a:t>
            </a:r>
            <a:r>
              <a:rPr lang="pt-BR" altLang="zh-CN" sz="1400" b="0" i="0" dirty="0">
                <a:solidFill>
                  <a:srgbClr val="000000"/>
                </a:solidFill>
                <a:effectLst/>
                <a:ea typeface="Microsoft YaHei" panose="020B0503020204020204" pitchFamily="34" charset="-122"/>
              </a:rPr>
              <a:t>-O3</a:t>
            </a:r>
            <a:r>
              <a:rPr lang="zh-CN" altLang="pt-BR" sz="1400" b="0" i="0" dirty="0">
                <a:solidFill>
                  <a:srgbClr val="000000"/>
                </a:solidFill>
                <a:effectLst/>
                <a:ea typeface="Microsoft YaHei" panose="020B0503020204020204" pitchFamily="34" charset="-122"/>
              </a:rPr>
              <a:t>，</a:t>
            </a:r>
            <a:r>
              <a:rPr lang="pt-BR" altLang="zh-CN" sz="1400" b="0" i="0" dirty="0">
                <a:solidFill>
                  <a:srgbClr val="000000"/>
                </a:solidFill>
                <a:effectLst/>
                <a:ea typeface="Microsoft YaHei" panose="020B0503020204020204" pitchFamily="34" charset="-122"/>
              </a:rPr>
              <a:t>-Os</a:t>
            </a:r>
            <a:r>
              <a:rPr lang="zh-CN" altLang="pt-BR" sz="1400" b="0" i="0" dirty="0">
                <a:solidFill>
                  <a:srgbClr val="000000"/>
                </a:solidFill>
                <a:effectLst/>
                <a:ea typeface="Microsoft YaHei" panose="020B0503020204020204" pitchFamily="34" charset="-122"/>
              </a:rPr>
              <a:t>和</a:t>
            </a:r>
            <a:r>
              <a:rPr lang="pt-BR" altLang="zh-CN" sz="1400" b="0" i="0" dirty="0">
                <a:solidFill>
                  <a:srgbClr val="000000"/>
                </a:solidFill>
                <a:effectLst/>
                <a:ea typeface="Microsoft YaHei" panose="020B0503020204020204" pitchFamily="34" charset="-122"/>
              </a:rPr>
              <a:t>Oz</a:t>
            </a:r>
            <a:endParaRPr lang="en-US" altLang="zh-CN" sz="1800" b="0" i="0" dirty="0">
              <a:solidFill>
                <a:srgbClr val="404040"/>
              </a:solidFill>
              <a:effectLst/>
            </a:endParaRPr>
          </a:p>
          <a:p>
            <a:r>
              <a:rPr lang="zh-CN" altLang="en-US" sz="2200" b="0" i="0" dirty="0">
                <a:solidFill>
                  <a:srgbClr val="404040"/>
                </a:solidFill>
                <a:effectLst/>
              </a:rPr>
              <a:t>生成</a:t>
            </a:r>
            <a:r>
              <a:rPr lang="en-US" altLang="zh-CN" sz="2200" b="0" i="0" dirty="0">
                <a:solidFill>
                  <a:srgbClr val="404040"/>
                </a:solidFill>
                <a:effectLst/>
              </a:rPr>
              <a:t>.</a:t>
            </a:r>
            <a:r>
              <a:rPr lang="en-US" altLang="zh-CN" sz="2200" b="0" i="0" dirty="0" err="1">
                <a:solidFill>
                  <a:srgbClr val="404040"/>
                </a:solidFill>
                <a:effectLst/>
              </a:rPr>
              <a:t>bc</a:t>
            </a:r>
            <a:r>
              <a:rPr lang="zh-CN" altLang="en-US" sz="2200" b="0" i="0" dirty="0">
                <a:solidFill>
                  <a:srgbClr val="404040"/>
                </a:solidFill>
                <a:effectLst/>
              </a:rPr>
              <a:t>文件</a:t>
            </a:r>
            <a:endParaRPr lang="en-US" altLang="zh-CN" sz="2200" b="0" i="0" dirty="0">
              <a:solidFill>
                <a:srgbClr val="404040"/>
              </a:solidFill>
              <a:effectLst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ea typeface="SFMono-Regular"/>
              </a:rPr>
              <a:t>$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ea typeface="SFMono-Regular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ea typeface="SFMono-Regular"/>
              </a:rPr>
              <a:t>clang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ea typeface="SFMono-Regular"/>
              </a:rPr>
              <a:t>++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ea typeface="SFMono-Regular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ea typeface="SFMono-Regular"/>
              </a:rPr>
              <a:t>-emit-llvm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ea typeface="SFMono-Regular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ea typeface="SFMono-Regular"/>
              </a:rPr>
              <a:t>-c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ea typeface="SFMono-Regular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ea typeface="SFMono-Regular"/>
              </a:rPr>
              <a:t>main.c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ea typeface="SFMono-Regular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ea typeface="SFMono-Regular"/>
              </a:rPr>
              <a:t>-o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ea typeface="SFMono-Regular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ea typeface="SFMono-Regular"/>
              </a:rPr>
              <a:t>main.bc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ea typeface="SFMono-Regular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ea typeface="SFMono-Regular"/>
              </a:rPr>
              <a:t>$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ea typeface="SFMono-Regular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ea typeface="SFMono-Regular"/>
              </a:rPr>
              <a:t>clang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ea typeface="SFMono-Regular"/>
              </a:rPr>
              <a:t>++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ea typeface="SFMono-Regular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ea typeface="SFMono-Regular"/>
              </a:rPr>
              <a:t>-emit-llvm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ea typeface="SFMono-Regular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ea typeface="SFMono-Regular"/>
              </a:rPr>
              <a:t>-c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ea typeface="SFMono-Regular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ea typeface="SFMono-Regular"/>
              </a:rPr>
              <a:t>sum.c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ea typeface="SFMono-Regular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ea typeface="SFMono-Regular"/>
              </a:rPr>
              <a:t>-o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ea typeface="SFMono-Regular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ea typeface="SFMono-Regular"/>
              </a:rPr>
              <a:t>sum.bc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endParaRPr lang="zh-CN" altLang="en-US" sz="2200" b="0" i="0" dirty="0">
              <a:solidFill>
                <a:srgbClr val="404040"/>
              </a:solidFill>
              <a:effectLst/>
            </a:endParaRPr>
          </a:p>
          <a:p>
            <a:endParaRPr kumimoji="1"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1A783E-8853-FDEC-1084-7B40382C5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140" y="1005108"/>
            <a:ext cx="3642295" cy="48477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71A344-2300-A220-18EA-C53DD4A76969}"/>
              </a:ext>
            </a:extLst>
          </p:cNvPr>
          <p:cNvSpPr/>
          <p:nvPr/>
        </p:nvSpPr>
        <p:spPr>
          <a:xfrm>
            <a:off x="9041947" y="6092041"/>
            <a:ext cx="805340" cy="480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Binary Code</a:t>
            </a:r>
          </a:p>
        </p:txBody>
      </p:sp>
      <p:cxnSp>
        <p:nvCxnSpPr>
          <p:cNvPr id="6" name="直接箭头连接符 7">
            <a:extLst>
              <a:ext uri="{FF2B5EF4-FFF2-40B4-BE49-F238E27FC236}">
                <a16:creationId xmlns:a16="http://schemas.microsoft.com/office/drawing/2014/main" id="{30221F17-FFFD-41CC-54FA-344CB55E3BF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9444617" y="5694217"/>
            <a:ext cx="0" cy="397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E0D8236-24E1-1594-81FE-411AF089EE92}"/>
              </a:ext>
            </a:extLst>
          </p:cNvPr>
          <p:cNvSpPr txBox="1"/>
          <p:nvPr/>
        </p:nvSpPr>
        <p:spPr>
          <a:xfrm>
            <a:off x="9488900" y="576232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链接器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922420E-A2B4-A715-2405-20CA22BCBDD6}"/>
              </a:ext>
            </a:extLst>
          </p:cNvPr>
          <p:cNvSpPr/>
          <p:nvPr/>
        </p:nvSpPr>
        <p:spPr>
          <a:xfrm>
            <a:off x="6985428" y="285182"/>
            <a:ext cx="805340" cy="480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SourceCode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cxnSp>
        <p:nvCxnSpPr>
          <p:cNvPr id="9" name="连接符: 肘形 12">
            <a:extLst>
              <a:ext uri="{FF2B5EF4-FFF2-40B4-BE49-F238E27FC236}">
                <a16:creationId xmlns:a16="http://schemas.microsoft.com/office/drawing/2014/main" id="{5635AE80-C652-A86F-7273-E996BC239DDA}"/>
              </a:ext>
            </a:extLst>
          </p:cNvPr>
          <p:cNvCxnSpPr>
            <a:stCxn id="8" idx="2"/>
            <a:endCxn id="5" idx="1"/>
          </p:cNvCxnSpPr>
          <p:nvPr/>
        </p:nvCxnSpPr>
        <p:spPr>
          <a:xfrm rot="16200000" flipH="1">
            <a:off x="5431787" y="2722268"/>
            <a:ext cx="5566471" cy="165384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连接符: 肘形 14">
            <a:extLst>
              <a:ext uri="{FF2B5EF4-FFF2-40B4-BE49-F238E27FC236}">
                <a16:creationId xmlns:a16="http://schemas.microsoft.com/office/drawing/2014/main" id="{A01301EC-2145-20B7-64DF-7F04C5E5E8AB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6934728" y="1219328"/>
            <a:ext cx="1656611" cy="749870"/>
          </a:xfrm>
          <a:prstGeom prst="bentConnector3">
            <a:avLst>
              <a:gd name="adj1" fmla="val 10017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DB95735-8133-F4F1-74BD-AFC69BFC85AE}"/>
              </a:ext>
            </a:extLst>
          </p:cNvPr>
          <p:cNvSpPr txBox="1"/>
          <p:nvPr/>
        </p:nvSpPr>
        <p:spPr>
          <a:xfrm>
            <a:off x="6913753" y="764719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clang/clang++</a:t>
            </a:r>
            <a:endParaRPr lang="zh-CN" altLang="en-US" sz="1100" dirty="0"/>
          </a:p>
        </p:txBody>
      </p:sp>
      <p:cxnSp>
        <p:nvCxnSpPr>
          <p:cNvPr id="12" name="直接箭头连接符 21">
            <a:extLst>
              <a:ext uri="{FF2B5EF4-FFF2-40B4-BE49-F238E27FC236}">
                <a16:creationId xmlns:a16="http://schemas.microsoft.com/office/drawing/2014/main" id="{8746184B-8827-EAFE-E9C6-7C12F9E7EE64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0884251" y="2707574"/>
            <a:ext cx="0" cy="2505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B15006F0-79CD-7581-7676-1DB32CDC789A}"/>
              </a:ext>
            </a:extLst>
          </p:cNvPr>
          <p:cNvSpPr/>
          <p:nvPr/>
        </p:nvSpPr>
        <p:spPr>
          <a:xfrm>
            <a:off x="10481581" y="5213441"/>
            <a:ext cx="805340" cy="3447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JIT Run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9601F4A-0244-D820-82F1-175917049528}"/>
              </a:ext>
            </a:extLst>
          </p:cNvPr>
          <p:cNvSpPr txBox="1"/>
          <p:nvPr/>
        </p:nvSpPr>
        <p:spPr>
          <a:xfrm>
            <a:off x="10889187" y="3777503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/>
              <a:t>lli</a:t>
            </a:r>
            <a:endParaRPr lang="zh-CN" altLang="en-US" sz="1100" dirty="0"/>
          </a:p>
        </p:txBody>
      </p:sp>
      <p:cxnSp>
        <p:nvCxnSpPr>
          <p:cNvPr id="15" name="连接符: 肘形 29">
            <a:extLst>
              <a:ext uri="{FF2B5EF4-FFF2-40B4-BE49-F238E27FC236}">
                <a16:creationId xmlns:a16="http://schemas.microsoft.com/office/drawing/2014/main" id="{809A29FC-0F3C-1D1C-7FE5-607006F07077}"/>
              </a:ext>
            </a:extLst>
          </p:cNvPr>
          <p:cNvCxnSpPr>
            <a:cxnSpLocks/>
          </p:cNvCxnSpPr>
          <p:nvPr/>
        </p:nvCxnSpPr>
        <p:spPr>
          <a:xfrm>
            <a:off x="7388098" y="1035037"/>
            <a:ext cx="3496153" cy="1000184"/>
          </a:xfrm>
          <a:prstGeom prst="bentConnector3">
            <a:avLst>
              <a:gd name="adj1" fmla="val 10010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4E053A1F-6850-2D3A-DC00-8A6A90FBC49B}"/>
              </a:ext>
            </a:extLst>
          </p:cNvPr>
          <p:cNvSpPr/>
          <p:nvPr/>
        </p:nvSpPr>
        <p:spPr>
          <a:xfrm>
            <a:off x="9968948" y="1825625"/>
            <a:ext cx="1798982" cy="97721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2852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9693A-AB0B-D599-F336-9D859D12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/>
              <a:t>Pass</a:t>
            </a:r>
            <a:r>
              <a:rPr kumimoji="1"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04905-4FCB-25E9-3D3D-5ED7EA017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sz="2400" b="0" i="0" dirty="0">
                <a:solidFill>
                  <a:srgbClr val="191B1F"/>
                </a:solidFill>
                <a:effectLst/>
              </a:rPr>
              <a:t>pass</a:t>
            </a:r>
            <a:r>
              <a:rPr lang="zh-CN" altLang="en-US" sz="2400" b="0" i="0" dirty="0">
                <a:solidFill>
                  <a:srgbClr val="191B1F"/>
                </a:solidFill>
                <a:effectLst/>
              </a:rPr>
              <a:t>是一种编译器开发的结构化技术；</a:t>
            </a:r>
            <a:endParaRPr lang="en-US" altLang="zh-CN" sz="2400" b="0" i="0" dirty="0">
              <a:solidFill>
                <a:srgbClr val="191B1F"/>
              </a:solidFill>
              <a:effectLst/>
            </a:endParaRPr>
          </a:p>
          <a:p>
            <a:r>
              <a:rPr lang="zh-CN" altLang="en-US" sz="2400" b="0" i="0" dirty="0">
                <a:solidFill>
                  <a:srgbClr val="191B1F"/>
                </a:solidFill>
                <a:effectLst/>
              </a:rPr>
              <a:t>用于完成编译对象（如</a:t>
            </a:r>
            <a:r>
              <a:rPr lang="en" altLang="zh-CN" sz="2400" b="0" i="0" dirty="0">
                <a:solidFill>
                  <a:srgbClr val="191B1F"/>
                </a:solidFill>
                <a:effectLst/>
              </a:rPr>
              <a:t>IR</a:t>
            </a:r>
            <a:r>
              <a:rPr lang="zh-CN" altLang="en" sz="2400" b="0" i="0" dirty="0">
                <a:solidFill>
                  <a:srgbClr val="191B1F"/>
                </a:solidFill>
                <a:effectLst/>
              </a:rPr>
              <a:t>）</a:t>
            </a:r>
            <a:r>
              <a:rPr lang="zh-CN" altLang="en-US" sz="2400" b="0" i="0" dirty="0">
                <a:solidFill>
                  <a:srgbClr val="191B1F"/>
                </a:solidFill>
                <a:effectLst/>
              </a:rPr>
              <a:t>的</a:t>
            </a:r>
            <a:r>
              <a:rPr lang="zh-CN" altLang="en-US" sz="2400" b="1" i="0" dirty="0">
                <a:solidFill>
                  <a:srgbClr val="191B1F"/>
                </a:solidFill>
                <a:effectLst/>
              </a:rPr>
              <a:t>分析、转换或优化</a:t>
            </a:r>
            <a:r>
              <a:rPr lang="zh-CN" altLang="en-US" sz="2400" b="0" i="0" dirty="0">
                <a:solidFill>
                  <a:srgbClr val="191B1F"/>
                </a:solidFill>
                <a:effectLst/>
              </a:rPr>
              <a:t>等功能；</a:t>
            </a:r>
            <a:endParaRPr lang="en-US" altLang="zh-CN" sz="2400" b="0" i="0" dirty="0">
              <a:solidFill>
                <a:srgbClr val="191B1F"/>
              </a:solidFill>
              <a:effectLst/>
            </a:endParaRPr>
          </a:p>
          <a:p>
            <a:r>
              <a:rPr lang="en" altLang="zh-CN" sz="2400" dirty="0">
                <a:solidFill>
                  <a:srgbClr val="191B1F"/>
                </a:solidFill>
              </a:rPr>
              <a:t>pass</a:t>
            </a:r>
            <a:r>
              <a:rPr lang="zh-CN" altLang="en-US" sz="2400" dirty="0">
                <a:solidFill>
                  <a:srgbClr val="191B1F"/>
                </a:solidFill>
              </a:rPr>
              <a:t>的执行就是编译器对编译对象进行转换、分析和优化的过程；</a:t>
            </a:r>
            <a:endParaRPr lang="en-US" altLang="zh-CN" sz="2400" dirty="0">
              <a:solidFill>
                <a:srgbClr val="191B1F"/>
              </a:solidFill>
            </a:endParaRPr>
          </a:p>
          <a:p>
            <a:r>
              <a:rPr lang="en" altLang="zh-CN" sz="2400" dirty="0">
                <a:solidFill>
                  <a:srgbClr val="191B1F"/>
                </a:solidFill>
              </a:rPr>
              <a:t>pass</a:t>
            </a:r>
            <a:r>
              <a:rPr lang="zh-CN" altLang="en-US" sz="2400" dirty="0">
                <a:solidFill>
                  <a:srgbClr val="191B1F"/>
                </a:solidFill>
              </a:rPr>
              <a:t>顺序问题：对代码应用优化的顺序极大地影响它的性能收益，让不同的程序得到最佳优化的顺序是不同的。选项</a:t>
            </a:r>
            <a:r>
              <a:rPr lang="en-US" altLang="zh-CN" sz="2400" dirty="0">
                <a:solidFill>
                  <a:srgbClr val="191B1F"/>
                </a:solidFill>
              </a:rPr>
              <a:t>-</a:t>
            </a:r>
            <a:r>
              <a:rPr lang="en" altLang="zh-CN" sz="2400" dirty="0">
                <a:solidFill>
                  <a:srgbClr val="191B1F"/>
                </a:solidFill>
              </a:rPr>
              <a:t>Ox</a:t>
            </a:r>
            <a:r>
              <a:rPr lang="zh-CN" altLang="en-US" sz="2400" dirty="0">
                <a:solidFill>
                  <a:srgbClr val="191B1F"/>
                </a:solidFill>
              </a:rPr>
              <a:t>采用了预定义的优化序列</a:t>
            </a:r>
          </a:p>
        </p:txBody>
      </p:sp>
    </p:spTree>
    <p:extLst>
      <p:ext uri="{BB962C8B-B14F-4D97-AF65-F5344CB8AC3E}">
        <p14:creationId xmlns:p14="http://schemas.microsoft.com/office/powerpoint/2010/main" val="143746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83A58-AEDF-6245-8E15-25CC27ABB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用了哪些</a:t>
            </a:r>
            <a:r>
              <a:rPr kumimoji="1" lang="en-US" altLang="zh-CN" dirty="0"/>
              <a:t>pass</a:t>
            </a:r>
            <a:r>
              <a:rPr kumimoji="1" lang="zh-CN" altLang="en-US" dirty="0"/>
              <a:t>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706F07-072B-0AAD-BDA0-EC02769DFBE1}"/>
              </a:ext>
            </a:extLst>
          </p:cNvPr>
          <p:cNvSpPr txBox="1"/>
          <p:nvPr/>
        </p:nvSpPr>
        <p:spPr>
          <a:xfrm>
            <a:off x="838199" y="1690688"/>
            <a:ext cx="8574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clang++ -</a:t>
            </a:r>
            <a:r>
              <a:rPr lang="en-US" altLang="zh-CN" dirty="0" err="1"/>
              <a:t>Xclang</a:t>
            </a:r>
            <a:r>
              <a:rPr lang="en-US" altLang="zh-CN" dirty="0"/>
              <a:t> </a:t>
            </a:r>
            <a:r>
              <a:rPr lang="en-US" altLang="zh-CN" b="1" dirty="0"/>
              <a:t>-print-stats </a:t>
            </a:r>
            <a:r>
              <a:rPr lang="en-US" altLang="zh-CN" dirty="0"/>
              <a:t>-emit-</a:t>
            </a:r>
            <a:r>
              <a:rPr lang="en-US" altLang="zh-CN" dirty="0" err="1"/>
              <a:t>llvm</a:t>
            </a:r>
            <a:r>
              <a:rPr lang="en-US" altLang="zh-CN" dirty="0"/>
              <a:t> -O1 </a:t>
            </a:r>
            <a:r>
              <a:rPr lang="en-US" altLang="zh-CN" dirty="0" err="1"/>
              <a:t>sum.cpp</a:t>
            </a:r>
            <a:r>
              <a:rPr lang="en-US" altLang="zh-CN" dirty="0"/>
              <a:t> -c -o sum-O1.bc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DB38E2-2112-6861-92AF-F649E85CC698}"/>
              </a:ext>
            </a:extLst>
          </p:cNvPr>
          <p:cNvSpPr txBox="1"/>
          <p:nvPr/>
        </p:nvSpPr>
        <p:spPr>
          <a:xfrm>
            <a:off x="523372" y="6308209"/>
            <a:ext cx="91419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dirty="0">
                <a:hlinkClick r:id="rId2"/>
              </a:rPr>
              <a:t>LLVM’s Analysis and Transform Passes — LLVM 19.0.0git documentation</a:t>
            </a:r>
            <a:endParaRPr lang="zh-CN" altLang="en-US" sz="1600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06B0A4A-B72E-BC30-3AF5-20EF4F797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7319" y="2156880"/>
            <a:ext cx="4964554" cy="387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46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A1052-76B6-C454-028E-90BE2D3D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 Pass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78B761-FA7C-AF2D-DE26-26BA808BE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LLVM</a:t>
            </a:r>
            <a:r>
              <a:rPr kumimoji="1" lang="zh-CN" altLang="en-US" dirty="0"/>
              <a:t>提供的</a:t>
            </a:r>
            <a:r>
              <a:rPr kumimoji="1" lang="en" altLang="zh-CN" dirty="0"/>
              <a:t>pass</a:t>
            </a:r>
            <a:r>
              <a:rPr kumimoji="1" lang="zh-CN" altLang="en-US" dirty="0"/>
              <a:t>分为三类</a:t>
            </a:r>
            <a:r>
              <a:rPr kumimoji="1" lang="en-US" altLang="zh-CN" dirty="0"/>
              <a:t>:</a:t>
            </a:r>
          </a:p>
          <a:p>
            <a:pPr lvl="1"/>
            <a:r>
              <a:rPr kumimoji="1" lang="en" altLang="zh-CN" dirty="0"/>
              <a:t>Analysis pass</a:t>
            </a:r>
          </a:p>
          <a:p>
            <a:pPr lvl="2"/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Analysis pass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提供其它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pass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需要查询的信息并提供查询接口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2"/>
            <a:r>
              <a:rPr kumimoji="1" lang="zh-CN" altLang="en-US" dirty="0">
                <a:solidFill>
                  <a:srgbClr val="191B1F"/>
                </a:solidFill>
                <a:latin typeface="-apple-system"/>
              </a:rPr>
              <a:t>不会修改</a:t>
            </a:r>
            <a:r>
              <a:rPr kumimoji="1" lang="en-US" altLang="zh-CN" dirty="0">
                <a:solidFill>
                  <a:srgbClr val="191B1F"/>
                </a:solidFill>
                <a:latin typeface="-apple-system"/>
              </a:rPr>
              <a:t>IR</a:t>
            </a:r>
            <a:endParaRPr kumimoji="1" lang="en-US" altLang="zh-CN" dirty="0"/>
          </a:p>
          <a:p>
            <a:pPr lvl="1"/>
            <a:r>
              <a:rPr kumimoji="1" lang="en" altLang="zh-CN" dirty="0"/>
              <a:t>Transform pass</a:t>
            </a:r>
          </a:p>
          <a:p>
            <a:pPr lvl="2"/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Transform pass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会检视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IR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查询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Analysis pass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得到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IR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的高层信息，然后以某种方式改变和优化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IR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并保证改变后的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IR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仍然合法有效</a:t>
            </a:r>
            <a:endParaRPr kumimoji="1" lang="en-US" altLang="zh-CN" dirty="0"/>
          </a:p>
          <a:p>
            <a:pPr lvl="1"/>
            <a:r>
              <a:rPr kumimoji="1" lang="en" altLang="zh-CN" dirty="0"/>
              <a:t>Utility pass</a:t>
            </a:r>
          </a:p>
          <a:p>
            <a:pPr lvl="2"/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Utility pass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是一些功能性的实用程序</a:t>
            </a:r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8FD114-ED3C-3A16-735C-18C1DB7BAA03}"/>
              </a:ext>
            </a:extLst>
          </p:cNvPr>
          <p:cNvSpPr txBox="1"/>
          <p:nvPr/>
        </p:nvSpPr>
        <p:spPr>
          <a:xfrm>
            <a:off x="838200" y="6123543"/>
            <a:ext cx="8923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hlinkClick r:id="rId2"/>
              </a:rPr>
              <a:t>LLVM’s Analysis and Transform Passes — LLVM 19.0.0git documentation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382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FE1367-B788-F9EA-F8F4-5DEA66EBC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指定</a:t>
            </a:r>
            <a:r>
              <a:rPr kumimoji="1" lang="en-US" altLang="zh-CN" dirty="0"/>
              <a:t>Pass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9BF2BFA-CEB1-6FA1-60DA-130094CB9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96498"/>
            <a:ext cx="6885885" cy="16932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C442BE0-89FF-8169-B797-12D3EC458CBB}"/>
              </a:ext>
            </a:extLst>
          </p:cNvPr>
          <p:cNvSpPr/>
          <p:nvPr/>
        </p:nvSpPr>
        <p:spPr>
          <a:xfrm>
            <a:off x="838199" y="2869234"/>
            <a:ext cx="6885885" cy="19201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B9439F-421E-3437-58A5-C0714EA63016}"/>
              </a:ext>
            </a:extLst>
          </p:cNvPr>
          <p:cNvSpPr txBox="1"/>
          <p:nvPr/>
        </p:nvSpPr>
        <p:spPr>
          <a:xfrm>
            <a:off x="7839696" y="2780577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除了</a:t>
            </a:r>
            <a:r>
              <a:rPr kumimoji="1" lang="en-US" altLang="zh-CN" dirty="0">
                <a:solidFill>
                  <a:srgbClr val="FF0000"/>
                </a:solidFill>
              </a:rPr>
              <a:t>mem2reg</a:t>
            </a:r>
            <a:r>
              <a:rPr kumimoji="1" lang="zh-CN" altLang="en-US" dirty="0">
                <a:solidFill>
                  <a:srgbClr val="FF0000"/>
                </a:solidFill>
              </a:rPr>
              <a:t>还扩充了很多参数</a:t>
            </a:r>
          </a:p>
        </p:txBody>
      </p:sp>
    </p:spTree>
    <p:extLst>
      <p:ext uri="{BB962C8B-B14F-4D97-AF65-F5344CB8AC3E}">
        <p14:creationId xmlns:p14="http://schemas.microsoft.com/office/powerpoint/2010/main" val="3687961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0F4A1-9349-83D1-DAB2-20FAF67F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Pass</a:t>
            </a:r>
            <a:r>
              <a:rPr kumimoji="1" lang="zh-CN" altLang="en-US"/>
              <a:t>依赖关系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50DCEE-AF43-DB88-135E-D059785D4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878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4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显式依赖</a:t>
            </a:r>
            <a:endParaRPr lang="en-US" altLang="zh-CN" sz="2400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lvl="1"/>
            <a:r>
              <a:rPr lang="zh-CN" altLang="en-US" sz="20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转换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Pass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需要依赖分析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Pass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，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Pass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Manager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会主动添加对应的分析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Pass</a:t>
            </a:r>
          </a:p>
          <a:p>
            <a:pPr lvl="1"/>
            <a:r>
              <a:rPr lang="en" altLang="zh-CN" sz="20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Dominator Tree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：支配者树，它让</a:t>
            </a:r>
            <a:r>
              <a:rPr lang="en" altLang="zh-CN" sz="20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SSA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构建算法能够决定在何处放置</a:t>
            </a:r>
            <a:r>
              <a:rPr lang="en" altLang="zh-CN" sz="20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phi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函数。</a:t>
            </a:r>
            <a:endParaRPr lang="en-US" altLang="zh-CN" sz="2000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1F56FB-3FDF-1EF9-A575-60D9173DE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446" y="3024374"/>
            <a:ext cx="4705809" cy="37791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C21D932-6A92-9968-4125-0B097B85D6AB}"/>
              </a:ext>
            </a:extLst>
          </p:cNvPr>
          <p:cNvSpPr txBox="1"/>
          <p:nvPr/>
        </p:nvSpPr>
        <p:spPr>
          <a:xfrm>
            <a:off x="7836946" y="6350407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llvm/lib/Transforms/Utils/Mem2Reg.cpp</a:t>
            </a:r>
          </a:p>
        </p:txBody>
      </p:sp>
      <p:pic>
        <p:nvPicPr>
          <p:cNvPr id="9" name="内容占位符 3">
            <a:extLst>
              <a:ext uri="{FF2B5EF4-FFF2-40B4-BE49-F238E27FC236}">
                <a16:creationId xmlns:a16="http://schemas.microsoft.com/office/drawing/2014/main" id="{DC264030-EC58-6A80-157D-70A60D5845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011" r="71422"/>
          <a:stretch/>
        </p:blipFill>
        <p:spPr>
          <a:xfrm>
            <a:off x="3120709" y="3825125"/>
            <a:ext cx="1967821" cy="138828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6607330-E1FF-F365-6929-B0F9CB424256}"/>
              </a:ext>
            </a:extLst>
          </p:cNvPr>
          <p:cNvSpPr/>
          <p:nvPr/>
        </p:nvSpPr>
        <p:spPr>
          <a:xfrm>
            <a:off x="3120708" y="4653414"/>
            <a:ext cx="1967822" cy="34307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2323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0F4A1-9349-83D1-DAB2-20FAF67F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Pass</a:t>
            </a:r>
            <a:r>
              <a:rPr kumimoji="1" lang="zh-CN" altLang="en-US" dirty="0"/>
              <a:t>依赖关系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50DCEE-AF43-DB88-135E-D059785D4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600" dirty="0">
                <a:solidFill>
                  <a:srgbClr val="404040"/>
                </a:solidFill>
                <a:latin typeface="Lato" panose="020F0502020204030203" pitchFamily="34" charset="0"/>
              </a:rPr>
              <a:t>隐</a:t>
            </a:r>
            <a:r>
              <a:rPr lang="zh-CN" altLang="en-US" sz="2600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式依赖</a:t>
            </a:r>
            <a:endParaRPr lang="en-US" altLang="zh-CN" sz="2600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lvl="1"/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一个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Pass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专门地被设计成刚好在另一个转换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Pass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之后运行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lvl="1"/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这个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Pass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可能特殊地处理符合特定成语句式的代码（来自前一个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Pass</a:t>
            </a:r>
            <a:r>
              <a:rPr lang="zh-CN" altLang="e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）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lvl="1"/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如果进来的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IR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不使用这个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Pass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所期望的成语，这个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Pass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就无声地跳过其转换，因为它无法匹配代码。一个给定的优化级别所包含的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Pass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集合是自包含的，不会出现依赖问题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803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D6A73E-78C8-FCC3-E4F5-5D2A53FF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92E29BF-77B9-E4DB-C83D-5DB6045D4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6498"/>
            <a:ext cx="6885885" cy="16932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1BB2990-7D60-9DD1-17EF-EB799FF6B76F}"/>
              </a:ext>
            </a:extLst>
          </p:cNvPr>
          <p:cNvSpPr/>
          <p:nvPr/>
        </p:nvSpPr>
        <p:spPr>
          <a:xfrm>
            <a:off x="838199" y="3543122"/>
            <a:ext cx="6885885" cy="34307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796F90-8C09-9008-E969-9114BC49DDDD}"/>
              </a:ext>
            </a:extLst>
          </p:cNvPr>
          <p:cNvSpPr txBox="1"/>
          <p:nvPr/>
        </p:nvSpPr>
        <p:spPr>
          <a:xfrm>
            <a:off x="7839696" y="3555579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Pass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API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903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439BC-3C34-4726-DB11-89DBB6C1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代码版本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A776F4-947F-24AC-93C4-7FA873D15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llvmorg-10.0.0-rc6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400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1FCC5-FC57-911B-995E-25744223B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</a:t>
            </a:r>
            <a:r>
              <a:rPr kumimoji="1" lang="zh-CN" altLang="en-US" dirty="0"/>
              <a:t> </a:t>
            </a:r>
            <a:r>
              <a:rPr kumimoji="1" lang="en-US" altLang="zh-CN" dirty="0"/>
              <a:t>Pass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1F1EC1-EA2A-E034-AB7B-AFBC97F97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Module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Pass</a:t>
            </a:r>
          </a:p>
          <a:p>
            <a:pPr lvl="1"/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一次分析整个模块，函数的次序不确定。它不限定使用者的行为，允许删除函数和其它修改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lvl="1"/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使用时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重载</a:t>
            </a:r>
            <a:r>
              <a:rPr lang="en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runOnModule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()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方法</a:t>
            </a:r>
            <a:endParaRPr kumimoji="1" lang="en-US" altLang="zh-CN" dirty="0"/>
          </a:p>
          <a:p>
            <a:r>
              <a:rPr kumimoji="1" lang="en-US" altLang="zh-CN" dirty="0"/>
              <a:t>Function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Pass</a:t>
            </a:r>
          </a:p>
          <a:p>
            <a:pPr lvl="1"/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一次处理一个函数，处理函数的次序不确定。它禁止修改外部函数、删除函数、删除全局变量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lvl="1"/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使用时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重载</a:t>
            </a:r>
            <a:r>
              <a:rPr lang="en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runOnFunction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()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方法</a:t>
            </a:r>
            <a:endParaRPr kumimoji="1" lang="en-US" altLang="zh-CN" dirty="0"/>
          </a:p>
          <a:p>
            <a:r>
              <a:rPr kumimoji="1" lang="en-US" altLang="zh-CN" dirty="0" err="1"/>
              <a:t>BasicBlock</a:t>
            </a:r>
            <a:r>
              <a:rPr kumimoji="1" lang="zh-CN" altLang="en-US" dirty="0"/>
              <a:t> </a:t>
            </a:r>
            <a:r>
              <a:rPr kumimoji="1" lang="en-US" altLang="zh-CN" dirty="0"/>
              <a:t>Pass</a:t>
            </a:r>
          </a:p>
          <a:p>
            <a:pPr lvl="1"/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一次处理一个</a:t>
            </a:r>
            <a:r>
              <a:rPr lang="en-US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basicblock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。禁止修改或者删除外部基本块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lvl="1"/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使用时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重载它的</a:t>
            </a:r>
            <a:r>
              <a:rPr lang="en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runOnBasicBlock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()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方法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3158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1338C7-A7BD-290B-1284-22AEAF1B1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实现自己的</a:t>
            </a:r>
            <a:r>
              <a:rPr kumimoji="1" lang="en-US" altLang="zh-CN" dirty="0"/>
              <a:t>Pass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84A5784-A698-842F-11D4-60CEAE760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31304"/>
            <a:ext cx="8568398" cy="2954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E53253A-B380-D766-E5F7-1E27F97E9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3823"/>
            <a:ext cx="5544521" cy="34610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7C4DD37-7DBE-6ED6-C3C8-05F674619840}"/>
              </a:ext>
            </a:extLst>
          </p:cNvPr>
          <p:cNvSpPr/>
          <p:nvPr/>
        </p:nvSpPr>
        <p:spPr>
          <a:xfrm>
            <a:off x="1980269" y="2496309"/>
            <a:ext cx="1257783" cy="34307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564737-680F-88D7-4B38-49CE71B09662}"/>
              </a:ext>
            </a:extLst>
          </p:cNvPr>
          <p:cNvSpPr/>
          <p:nvPr/>
        </p:nvSpPr>
        <p:spPr>
          <a:xfrm>
            <a:off x="1067662" y="3274143"/>
            <a:ext cx="2619435" cy="111497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4B554C-407D-AB4F-D778-EB004BD9A9C7}"/>
              </a:ext>
            </a:extLst>
          </p:cNvPr>
          <p:cNvSpPr txBox="1"/>
          <p:nvPr/>
        </p:nvSpPr>
        <p:spPr>
          <a:xfrm>
            <a:off x="838200" y="5749728"/>
            <a:ext cx="7878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hlinkClick r:id="rId4"/>
              </a:rPr>
              <a:t>Writing an LLVM Pass (legacy PM version) — LLVM 19.0.0git documentation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53D076A-6995-E91E-F31E-C6A7F8706503}"/>
              </a:ext>
            </a:extLst>
          </p:cNvPr>
          <p:cNvSpPr txBox="1"/>
          <p:nvPr/>
        </p:nvSpPr>
        <p:spPr>
          <a:xfrm>
            <a:off x="838200" y="624926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hlinkClick r:id="rId5"/>
              </a:rPr>
              <a:t>Writing an LLVM Pass — LLVM 19.0.0git documentation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3D979FF-DB04-C774-4E74-BE84AB46F43F}"/>
              </a:ext>
            </a:extLst>
          </p:cNvPr>
          <p:cNvSpPr/>
          <p:nvPr/>
        </p:nvSpPr>
        <p:spPr>
          <a:xfrm>
            <a:off x="3982926" y="5105049"/>
            <a:ext cx="4443319" cy="19275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9EE0C29-A688-5355-3CDF-3D589BF3BC01}"/>
              </a:ext>
            </a:extLst>
          </p:cNvPr>
          <p:cNvSpPr/>
          <p:nvPr/>
        </p:nvSpPr>
        <p:spPr>
          <a:xfrm>
            <a:off x="838200" y="4740317"/>
            <a:ext cx="5544521" cy="23452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655EAC-C17C-8D91-C6E6-8B921CDB56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7214" y="1513823"/>
            <a:ext cx="3827124" cy="196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23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2AD5B0-C224-E486-B344-AEAA77E3A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Pass Manager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D20E4EA-BCA8-23AB-9729-97AB40F77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2657" y="1825625"/>
            <a:ext cx="6306686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4BEFC3-9D6A-D8D4-AC1E-9AB14186CDB6}"/>
              </a:ext>
            </a:extLst>
          </p:cNvPr>
          <p:cNvSpPr/>
          <p:nvPr/>
        </p:nvSpPr>
        <p:spPr>
          <a:xfrm>
            <a:off x="2942657" y="4394368"/>
            <a:ext cx="6306685" cy="86979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7246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557A6F-B60D-9D37-B83C-04E2CBB6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Legacy Pass Manager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3FC03B-04C3-950E-A17D-93DA200B4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注册、调度、维护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Pass</a:t>
            </a:r>
            <a:r>
              <a:rPr lang="zh-CN" altLang="en-US" dirty="0">
                <a:solidFill>
                  <a:srgbClr val="191B1F"/>
                </a:solidFill>
                <a:latin typeface="-apple-system"/>
              </a:rPr>
              <a:t>依赖关系</a:t>
            </a:r>
            <a:endParaRPr lang="en-US" altLang="zh-CN" dirty="0">
              <a:solidFill>
                <a:srgbClr val="191B1F"/>
              </a:solidFill>
              <a:latin typeface="-apple-system"/>
            </a:endParaRPr>
          </a:p>
          <a:p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PassManager</a:t>
            </a:r>
            <a:r>
              <a:rPr lang="zh-CN" altLang="en-US" dirty="0">
                <a:solidFill>
                  <a:srgbClr val="191B1F"/>
                </a:solidFill>
                <a:latin typeface="-apple-system"/>
              </a:rPr>
              <a:t>的结构和</a:t>
            </a:r>
            <a:r>
              <a:rPr lang="en-US" altLang="zh-CN" dirty="0">
                <a:solidFill>
                  <a:srgbClr val="191B1F"/>
                </a:solidFill>
                <a:latin typeface="-apple-system"/>
              </a:rPr>
              <a:t>IR</a:t>
            </a:r>
            <a:r>
              <a:rPr lang="zh-CN" altLang="en-US" dirty="0">
                <a:solidFill>
                  <a:srgbClr val="191B1F"/>
                </a:solidFill>
                <a:latin typeface="-apple-system"/>
              </a:rPr>
              <a:t>单元结构类似</a:t>
            </a:r>
            <a:endParaRPr lang="en-US" altLang="zh-CN" dirty="0">
              <a:solidFill>
                <a:srgbClr val="191B1F"/>
              </a:solidFill>
              <a:latin typeface="-apple-system"/>
            </a:endParaRPr>
          </a:p>
          <a:p>
            <a:pPr lvl="1"/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MoudlePassManager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 -&gt; 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latin typeface="-apple-system"/>
              </a:rPr>
              <a:t>ModuleIR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1"/>
            <a:r>
              <a:rPr lang="en-US" altLang="zh-CN" dirty="0" err="1">
                <a:solidFill>
                  <a:srgbClr val="191B1F"/>
                </a:solidFill>
                <a:latin typeface="-apple-system"/>
              </a:rPr>
              <a:t>FunctionPassManager</a:t>
            </a:r>
            <a:r>
              <a:rPr lang="en-US" altLang="zh-CN" dirty="0">
                <a:solidFill>
                  <a:srgbClr val="191B1F"/>
                </a:solidFill>
                <a:latin typeface="-apple-system"/>
              </a:rPr>
              <a:t> -&gt; </a:t>
            </a:r>
            <a:r>
              <a:rPr lang="en-US" altLang="zh-CN" dirty="0" err="1">
                <a:solidFill>
                  <a:srgbClr val="191B1F"/>
                </a:solidFill>
                <a:latin typeface="-apple-system"/>
              </a:rPr>
              <a:t>FunctionIR</a:t>
            </a:r>
            <a:endParaRPr lang="en-US" altLang="zh-CN" dirty="0">
              <a:solidFill>
                <a:srgbClr val="191B1F"/>
              </a:solidFill>
              <a:latin typeface="-apple-system"/>
            </a:endParaRPr>
          </a:p>
          <a:p>
            <a:pPr lvl="1"/>
            <a:r>
              <a:rPr lang="en-US" altLang="zh-CN" dirty="0" err="1">
                <a:solidFill>
                  <a:srgbClr val="191B1F"/>
                </a:solidFill>
                <a:latin typeface="-apple-system"/>
              </a:rPr>
              <a:t>BBPassManager</a:t>
            </a:r>
            <a:r>
              <a:rPr lang="en-US" altLang="zh-CN" dirty="0">
                <a:solidFill>
                  <a:srgbClr val="191B1F"/>
                </a:solidFill>
                <a:latin typeface="-apple-system"/>
              </a:rPr>
              <a:t> -&gt; </a:t>
            </a:r>
            <a:r>
              <a:rPr lang="en-US" altLang="zh-CN" dirty="0" err="1">
                <a:solidFill>
                  <a:srgbClr val="191B1F"/>
                </a:solidFill>
                <a:latin typeface="-apple-system"/>
              </a:rPr>
              <a:t>BasicBlock</a:t>
            </a:r>
            <a:endParaRPr lang="en-US" altLang="zh-CN" dirty="0">
              <a:solidFill>
                <a:srgbClr val="191B1F"/>
              </a:solidFill>
              <a:latin typeface="-apple-system"/>
            </a:endParaRPr>
          </a:p>
          <a:p>
            <a:pPr marL="0" indent="0">
              <a:buNone/>
            </a:pPr>
            <a:endParaRPr lang="en-US" altLang="zh-CN" dirty="0">
              <a:solidFill>
                <a:srgbClr val="191B1F"/>
              </a:solidFill>
              <a:latin typeface="-apple-system"/>
            </a:endParaRPr>
          </a:p>
          <a:p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29558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557A6F-B60D-9D37-B83C-04E2CBB6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Legacy Pass Manager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3FC03B-04C3-950E-A17D-93DA200B4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PassInfo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注册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1"/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Pass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对象是通过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PassInfo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自动生成的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1"/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PassInfo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需要由开发在编写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Pass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的时候注册到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PassRegister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中，并以对的形式存储在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PassRegister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中</a:t>
            </a:r>
            <a:endParaRPr lang="en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Pass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的注册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对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Pass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</a:t>
            </a:r>
            <a:r>
              <a:rPr lang="en" altLang="zh-CN" b="0" i="0" dirty="0" err="1">
                <a:solidFill>
                  <a:srgbClr val="191B1F"/>
                </a:solidFill>
                <a:effectLst/>
                <a:latin typeface="-apple-system"/>
              </a:rPr>
              <a:t>PassManager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分配、依赖的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Pass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的创建和递归调度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最终都会保存在</a:t>
            </a:r>
            <a:r>
              <a:rPr lang="en" altLang="zh-CN" b="0" i="0" dirty="0" err="1">
                <a:solidFill>
                  <a:srgbClr val="191B1F"/>
                </a:solidFill>
                <a:effectLst/>
                <a:latin typeface="-apple-system"/>
              </a:rPr>
              <a:t>PMDataManager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 Pass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列表中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(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维护依赖关系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)</a:t>
            </a:r>
          </a:p>
          <a:p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Pass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的执行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1"/>
            <a:r>
              <a:rPr lang="en" altLang="zh-CN" b="0" i="0" dirty="0" err="1">
                <a:solidFill>
                  <a:srgbClr val="191B1F"/>
                </a:solidFill>
                <a:effectLst/>
                <a:latin typeface="-apple-system"/>
              </a:rPr>
              <a:t>PassManager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和</a:t>
            </a:r>
            <a:r>
              <a:rPr lang="en" altLang="zh-CN" b="0" i="0" dirty="0" err="1">
                <a:solidFill>
                  <a:srgbClr val="191B1F"/>
                </a:solidFill>
                <a:effectLst/>
                <a:latin typeface="-apple-system"/>
              </a:rPr>
              <a:t>FunctionPassManager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run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会分别调度</a:t>
            </a:r>
            <a:r>
              <a:rPr lang="en" altLang="zh-CN" b="0" i="0" dirty="0" err="1">
                <a:solidFill>
                  <a:srgbClr val="191B1F"/>
                </a:solidFill>
                <a:effectLst/>
                <a:latin typeface="-apple-system"/>
              </a:rPr>
              <a:t>ModulePass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和</a:t>
            </a:r>
            <a:r>
              <a:rPr lang="en" altLang="zh-CN" b="0" i="0" dirty="0" err="1">
                <a:solidFill>
                  <a:srgbClr val="191B1F"/>
                </a:solidFill>
                <a:effectLst/>
                <a:latin typeface="-apple-system"/>
              </a:rPr>
              <a:t>FunctionPass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运行，执行对应的</a:t>
            </a:r>
            <a:r>
              <a:rPr lang="en" altLang="zh-CN" b="0" i="0" dirty="0" err="1">
                <a:solidFill>
                  <a:srgbClr val="191B1F"/>
                </a:solidFill>
                <a:effectLst/>
                <a:latin typeface="-apple-system"/>
              </a:rPr>
              <a:t>runOnModule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和</a:t>
            </a:r>
            <a:r>
              <a:rPr lang="en" altLang="zh-CN" b="0" i="0" dirty="0" err="1">
                <a:solidFill>
                  <a:srgbClr val="191B1F"/>
                </a:solidFill>
                <a:effectLst/>
                <a:latin typeface="-apple-system"/>
              </a:rPr>
              <a:t>runOnFunction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函数完成每个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pass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各自的功能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51000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C5D41-7F0F-8D07-3C5F-CEF041B9C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Manager</a:t>
            </a:r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4F62CB-5E8B-D0B3-7BF7-BD1A2966BE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034" y="147025"/>
            <a:ext cx="6545766" cy="65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7602513-2441-D798-0B76-C106AFE021A7}"/>
              </a:ext>
            </a:extLst>
          </p:cNvPr>
          <p:cNvSpPr/>
          <p:nvPr/>
        </p:nvSpPr>
        <p:spPr>
          <a:xfrm>
            <a:off x="4808034" y="4694663"/>
            <a:ext cx="1771186" cy="179821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471410-F9EA-B914-B599-94A758D59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54781"/>
            <a:ext cx="6337300" cy="2921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D1BF1FB-4CA8-D792-8736-853C1A0DEC5B}"/>
              </a:ext>
            </a:extLst>
          </p:cNvPr>
          <p:cNvSpPr/>
          <p:nvPr/>
        </p:nvSpPr>
        <p:spPr>
          <a:xfrm>
            <a:off x="7333114" y="2690308"/>
            <a:ext cx="1900096" cy="64390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915A0E-C2E8-907E-44AC-D2B192F95D80}"/>
              </a:ext>
            </a:extLst>
          </p:cNvPr>
          <p:cNvSpPr txBox="1"/>
          <p:nvPr/>
        </p:nvSpPr>
        <p:spPr>
          <a:xfrm>
            <a:off x="57518" y="6488668"/>
            <a:ext cx="7918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5"/>
              </a:rPr>
              <a:t>LLVM </a:t>
            </a:r>
            <a:r>
              <a:rPr lang="en-US" altLang="zh-CN" dirty="0" err="1">
                <a:hlinkClick r:id="rId5"/>
              </a:rPr>
              <a:t>PassManager</a:t>
            </a:r>
            <a:r>
              <a:rPr lang="zh-CN" altLang="en-US" dirty="0">
                <a:hlinkClick r:id="rId5"/>
              </a:rPr>
              <a:t>对</a:t>
            </a:r>
            <a:r>
              <a:rPr lang="en-US" altLang="zh-CN" dirty="0">
                <a:hlinkClick r:id="rId5"/>
              </a:rPr>
              <a:t>C++</a:t>
            </a:r>
            <a:r>
              <a:rPr lang="zh-CN" altLang="en-US" dirty="0">
                <a:hlinkClick r:id="rId5"/>
              </a:rPr>
              <a:t>程序设计的思考 </a:t>
            </a:r>
            <a:r>
              <a:rPr lang="en-US" altLang="zh-CN" dirty="0">
                <a:hlinkClick r:id="rId5"/>
              </a:rPr>
              <a:t>- </a:t>
            </a:r>
            <a:r>
              <a:rPr lang="zh-CN" altLang="en-US" dirty="0">
                <a:hlinkClick r:id="rId5"/>
              </a:rPr>
              <a:t>知乎 </a:t>
            </a:r>
            <a:r>
              <a:rPr lang="en-US" altLang="zh-CN" dirty="0">
                <a:hlinkClick r:id="rId5"/>
              </a:rPr>
              <a:t>(zhihu.com)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8266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2EAC1B-DE40-9261-C7D7-78657C92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Pass Manager</a:t>
            </a:r>
            <a:endParaRPr kumimoji="1" lang="zh-CN" alt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4AC461F-A87A-DF7D-9B42-903D16F9BA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93" y="1465029"/>
            <a:ext cx="9744307" cy="539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3B1604E-9F9F-426A-C55D-5F90F6076406}"/>
              </a:ext>
            </a:extLst>
          </p:cNvPr>
          <p:cNvSpPr txBox="1"/>
          <p:nvPr/>
        </p:nvSpPr>
        <p:spPr>
          <a:xfrm>
            <a:off x="1388327" y="1925144"/>
            <a:ext cx="12861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 err="1">
                <a:effectLst/>
              </a:rPr>
              <a:t>EmitAssembly</a:t>
            </a:r>
            <a:r>
              <a:rPr lang="en-US" altLang="zh-CN" sz="1200" dirty="0"/>
              <a:t>()</a:t>
            </a:r>
            <a:endParaRPr lang="en" altLang="zh-CN" sz="1200" dirty="0">
              <a:effectLst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2E063D-9358-7C8F-3112-B0DF2C247F68}"/>
              </a:ext>
            </a:extLst>
          </p:cNvPr>
          <p:cNvSpPr txBox="1"/>
          <p:nvPr/>
        </p:nvSpPr>
        <p:spPr>
          <a:xfrm>
            <a:off x="267629" y="1515969"/>
            <a:ext cx="1828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 err="1">
                <a:effectLst/>
              </a:rPr>
              <a:t>EmitAssemblyHelper</a:t>
            </a:r>
            <a:endParaRPr lang="zh-CN" altLang="en-US" sz="1400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2CC4A54-9984-72BE-01B9-01A242ADFDB2}"/>
              </a:ext>
            </a:extLst>
          </p:cNvPr>
          <p:cNvCxnSpPr/>
          <p:nvPr/>
        </p:nvCxnSpPr>
        <p:spPr>
          <a:xfrm>
            <a:off x="1064942" y="2263698"/>
            <a:ext cx="1851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4C97B6BC-A797-65C9-AEF8-332ED5FC62B0}"/>
              </a:ext>
            </a:extLst>
          </p:cNvPr>
          <p:cNvCxnSpPr/>
          <p:nvPr/>
        </p:nvCxnSpPr>
        <p:spPr>
          <a:xfrm>
            <a:off x="1064942" y="1885301"/>
            <a:ext cx="0" cy="463816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FBA456D3-1399-3E88-4202-3EBC50CCE586}"/>
              </a:ext>
            </a:extLst>
          </p:cNvPr>
          <p:cNvSpPr/>
          <p:nvPr/>
        </p:nvSpPr>
        <p:spPr>
          <a:xfrm>
            <a:off x="7411172" y="6035674"/>
            <a:ext cx="1866643" cy="58814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6131C9F-CF58-54E5-E602-3A03918F547B}"/>
              </a:ext>
            </a:extLst>
          </p:cNvPr>
          <p:cNvSpPr/>
          <p:nvPr/>
        </p:nvSpPr>
        <p:spPr>
          <a:xfrm>
            <a:off x="267629" y="1515970"/>
            <a:ext cx="1739590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178E1BC3-03B1-3166-19CC-C1BCFFEB728A}"/>
              </a:ext>
            </a:extLst>
          </p:cNvPr>
          <p:cNvCxnSpPr/>
          <p:nvPr/>
        </p:nvCxnSpPr>
        <p:spPr>
          <a:xfrm flipH="1">
            <a:off x="1064942" y="6389649"/>
            <a:ext cx="185110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737634BE-B3B8-B178-0789-BEDC60B35759}"/>
              </a:ext>
            </a:extLst>
          </p:cNvPr>
          <p:cNvSpPr/>
          <p:nvPr/>
        </p:nvSpPr>
        <p:spPr>
          <a:xfrm>
            <a:off x="8757200" y="1406561"/>
            <a:ext cx="3167171" cy="11970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5AAB44-20B6-B5DB-905D-4133B32DCA00}"/>
              </a:ext>
            </a:extLst>
          </p:cNvPr>
          <p:cNvSpPr txBox="1"/>
          <p:nvPr/>
        </p:nvSpPr>
        <p:spPr>
          <a:xfrm>
            <a:off x="6723514" y="3932446"/>
            <a:ext cx="137531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getPassInfo(PassName)</a:t>
            </a:r>
            <a:endParaRPr kumimoji="1"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42499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2EAC1B-DE40-9261-C7D7-78657C92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Pass Manager</a:t>
            </a:r>
            <a:endParaRPr kumimoji="1" lang="zh-CN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7AB56F3-F719-4214-0F3E-F82B42DD13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370" y="1396721"/>
            <a:ext cx="7363523" cy="546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473E60D-C916-EC32-33A0-3BB24780B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822" y="1606410"/>
            <a:ext cx="2768600" cy="5041900"/>
          </a:xfrm>
          <a:prstGeom prst="rect">
            <a:avLst/>
          </a:prstGeom>
        </p:spPr>
      </p:pic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398A6D1-9703-F1B1-7E65-4C7E49891156}"/>
              </a:ext>
            </a:extLst>
          </p:cNvPr>
          <p:cNvCxnSpPr/>
          <p:nvPr/>
        </p:nvCxnSpPr>
        <p:spPr>
          <a:xfrm flipH="1">
            <a:off x="2129883" y="6322741"/>
            <a:ext cx="17841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732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EBFE51-0C03-7C0F-1DB1-9DCC7D1A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Pass</a:t>
            </a:r>
            <a:endParaRPr kumimoji="1" lang="zh-CN" altLang="en-US" dirty="0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39B504DF-60D8-5E3F-CF23-5FD50D485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54952"/>
            <a:ext cx="4082716" cy="24182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FC2640A-45A2-1FA4-389F-B6C969D33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399" y="4285584"/>
            <a:ext cx="5267157" cy="98759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4FD7852-0917-E933-D26C-CB6F3CCB00F6}"/>
              </a:ext>
            </a:extLst>
          </p:cNvPr>
          <p:cNvSpPr/>
          <p:nvPr/>
        </p:nvSpPr>
        <p:spPr>
          <a:xfrm>
            <a:off x="3075986" y="5005138"/>
            <a:ext cx="1844930" cy="15387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51E7DA4-CC83-E1AA-D52E-97E3FF155404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 flipV="1">
            <a:off x="4920916" y="4779380"/>
            <a:ext cx="1073483" cy="3026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507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BB0CB-8BBF-31A7-EFE9-A52B3DC9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Mem2reg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18B910-71E7-B80A-C31B-BFFBE5DDCDF6}"/>
              </a:ext>
            </a:extLst>
          </p:cNvPr>
          <p:cNvSpPr txBox="1"/>
          <p:nvPr/>
        </p:nvSpPr>
        <p:spPr>
          <a:xfrm>
            <a:off x="2018530" y="1506022"/>
            <a:ext cx="7996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clang++ -Xclang </a:t>
            </a:r>
            <a:r>
              <a:rPr lang="en" altLang="zh-CN" b="1" dirty="0"/>
              <a:t>-disable-O0-optnone -O0 </a:t>
            </a:r>
            <a:r>
              <a:rPr lang="en" altLang="zh-CN" dirty="0"/>
              <a:t>-emit-llvm -c if.cpp -S -o if.ll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C6617AB-09B0-3811-70E1-17B297757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913" y="3168479"/>
            <a:ext cx="2181488" cy="19297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6D25661-3391-DF71-ABCA-1508F3CB2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587" y="2201333"/>
            <a:ext cx="5232224" cy="387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66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377B3-A1AF-42FA-A795-B5EE163F8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9546F4-F1CC-7339-F442-4FA479D32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8649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EA2711-8BFB-328C-7406-963FE03F7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Mem2reg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DE2881-2400-8D92-C237-EEA81599A79A}"/>
              </a:ext>
            </a:extLst>
          </p:cNvPr>
          <p:cNvSpPr txBox="1"/>
          <p:nvPr/>
        </p:nvSpPr>
        <p:spPr>
          <a:xfrm>
            <a:off x="2635955" y="1506022"/>
            <a:ext cx="6920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clang -Xclang -print-stats -emit-llvm -O1 -c if.cpp -S -o if-</a:t>
            </a:r>
            <a:r>
              <a:rPr lang="en-US" altLang="zh-CN" dirty="0"/>
              <a:t>O1</a:t>
            </a:r>
            <a:r>
              <a:rPr lang="zh-CN" altLang="en-US" dirty="0"/>
              <a:t>.ll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3D4E9A-0293-FB2C-8A58-19250F6E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83" y="2237057"/>
            <a:ext cx="4941673" cy="425581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42A3EB5-FA75-EAD4-B304-35CE6D87D1BD}"/>
              </a:ext>
            </a:extLst>
          </p:cNvPr>
          <p:cNvSpPr/>
          <p:nvPr/>
        </p:nvSpPr>
        <p:spPr>
          <a:xfrm>
            <a:off x="674183" y="4531057"/>
            <a:ext cx="4941673" cy="31389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71E50FD-E078-FCDC-A39B-C08B74AF6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71" y="3858988"/>
            <a:ext cx="3882245" cy="98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42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EA2711-8BFB-328C-7406-963FE03F7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Mem2reg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DE2881-2400-8D92-C237-EEA81599A79A}"/>
              </a:ext>
            </a:extLst>
          </p:cNvPr>
          <p:cNvSpPr txBox="1"/>
          <p:nvPr/>
        </p:nvSpPr>
        <p:spPr>
          <a:xfrm>
            <a:off x="3685823" y="1712850"/>
            <a:ext cx="3979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opt -mem2reg -S </a:t>
            </a:r>
            <a:r>
              <a:rPr lang="en" altLang="zh-CN" dirty="0" err="1"/>
              <a:t>if.ll</a:t>
            </a:r>
            <a:r>
              <a:rPr lang="en" altLang="zh-CN" dirty="0"/>
              <a:t> -o if-mem2reg.ll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32EB4F-5972-11F4-9854-FE9F6BCF3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381" y="2711672"/>
            <a:ext cx="6249536" cy="30691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C4301EE-A2CA-6162-4CDF-EF9C1067D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246" y="3325557"/>
            <a:ext cx="2081577" cy="184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82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7D6E30-ACE6-BDAF-3B28-D48910EC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Mem2reg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BD9FD-48FF-1794-D193-433628DBD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" altLang="zh-CN" dirty="0"/>
              <a:t>LLVM IR</a:t>
            </a:r>
            <a:r>
              <a:rPr lang="zh-CN" altLang="en-US" dirty="0"/>
              <a:t>借助“</a:t>
            </a:r>
            <a:r>
              <a:rPr lang="en" altLang="zh-CN" dirty="0"/>
              <a:t>memory</a:t>
            </a:r>
            <a:r>
              <a:rPr lang="zh-CN" altLang="en-US" dirty="0"/>
              <a:t>不是</a:t>
            </a:r>
            <a:r>
              <a:rPr lang="en" altLang="zh-CN" dirty="0"/>
              <a:t>SSA value”</a:t>
            </a:r>
            <a:r>
              <a:rPr lang="zh-CN" altLang="en-US" dirty="0"/>
              <a:t>的特点来开了个后门来妥协：前端在生成</a:t>
            </a:r>
            <a:r>
              <a:rPr lang="en" altLang="zh-CN" dirty="0"/>
              <a:t>LLVM IR</a:t>
            </a:r>
            <a:r>
              <a:rPr lang="zh-CN" altLang="en-US" dirty="0"/>
              <a:t>时，可以选择不生成真正的</a:t>
            </a:r>
            <a:r>
              <a:rPr lang="en" altLang="zh-CN" dirty="0"/>
              <a:t>SSA</a:t>
            </a:r>
            <a:r>
              <a:rPr lang="zh-CN" altLang="en-US" dirty="0"/>
              <a:t>形式，而是把局部变量生成为</a:t>
            </a:r>
            <a:r>
              <a:rPr lang="en" altLang="zh-CN" dirty="0" err="1"/>
              <a:t>alloca</a:t>
            </a:r>
            <a:r>
              <a:rPr lang="en" altLang="zh-CN" dirty="0"/>
              <a:t>/load/store</a:t>
            </a:r>
            <a:r>
              <a:rPr lang="zh-CN" altLang="en-US" dirty="0"/>
              <a:t>形式：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用</a:t>
            </a:r>
            <a:r>
              <a:rPr lang="en" altLang="zh-CN" dirty="0" err="1"/>
              <a:t>alloca</a:t>
            </a:r>
            <a:r>
              <a:rPr lang="zh-CN" altLang="en-US" dirty="0"/>
              <a:t>来“声明”变量，得到一个指向该变量的指针；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用</a:t>
            </a:r>
            <a:r>
              <a:rPr lang="en" altLang="zh-CN" dirty="0"/>
              <a:t>store</a:t>
            </a:r>
            <a:r>
              <a:rPr lang="zh-CN" altLang="en-US" dirty="0"/>
              <a:t>来把值存进变量里；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用</a:t>
            </a:r>
            <a:r>
              <a:rPr lang="en" altLang="zh-CN" dirty="0"/>
              <a:t>load</a:t>
            </a:r>
            <a:r>
              <a:rPr lang="zh-CN" altLang="en-US" dirty="0"/>
              <a:t>来把值读出为</a:t>
            </a:r>
            <a:r>
              <a:rPr lang="en" altLang="zh-CN" dirty="0"/>
              <a:t>SSA value</a:t>
            </a:r>
            <a:r>
              <a:rPr lang="zh-CN" altLang="en" dirty="0"/>
              <a:t>。</a:t>
            </a:r>
            <a:endParaRPr lang="en-US" altLang="zh-CN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en-US" altLang="zh-CN" i="0" dirty="0">
                <a:solidFill>
                  <a:srgbClr val="333333"/>
                </a:solidFill>
                <a:effectLst/>
              </a:rPr>
              <a:t>Mem2reg</a:t>
            </a:r>
            <a:r>
              <a:rPr lang="zh-CN" altLang="en-US" i="0" dirty="0">
                <a:solidFill>
                  <a:srgbClr val="333333"/>
                </a:solidFill>
                <a:effectLst/>
              </a:rPr>
              <a:t>：识别出局部变量的 </a:t>
            </a:r>
            <a:r>
              <a:rPr lang="en" altLang="zh-CN" dirty="0" err="1"/>
              <a:t>alloca</a:t>
            </a:r>
            <a:r>
              <a:rPr lang="en" altLang="zh-CN" i="0" dirty="0">
                <a:solidFill>
                  <a:srgbClr val="333333"/>
                </a:solidFill>
                <a:effectLst/>
              </a:rPr>
              <a:t> </a:t>
            </a:r>
            <a:r>
              <a:rPr lang="zh-CN" altLang="en-US" i="0" dirty="0">
                <a:solidFill>
                  <a:srgbClr val="333333"/>
                </a:solidFill>
                <a:effectLst/>
              </a:rPr>
              <a:t>指令，将对应的局部变量改为虚拟寄存器中的 </a:t>
            </a:r>
            <a:r>
              <a:rPr lang="en" altLang="zh-CN" i="0" dirty="0">
                <a:solidFill>
                  <a:srgbClr val="333333"/>
                </a:solidFill>
                <a:effectLst/>
              </a:rPr>
              <a:t>SSA </a:t>
            </a:r>
            <a:r>
              <a:rPr lang="zh-CN" altLang="en-US" i="0" dirty="0">
                <a:solidFill>
                  <a:srgbClr val="333333"/>
                </a:solidFill>
                <a:effectLst/>
              </a:rPr>
              <a:t>形式的变量，将</a:t>
            </a:r>
            <a:r>
              <a:rPr lang="zh-CN" altLang="en-US" dirty="0">
                <a:solidFill>
                  <a:srgbClr val="333333"/>
                </a:solidFill>
              </a:rPr>
              <a:t>该变量的 </a:t>
            </a:r>
            <a:r>
              <a:rPr lang="en" altLang="zh-CN" dirty="0">
                <a:solidFill>
                  <a:srgbClr val="333333"/>
                </a:solidFill>
              </a:rPr>
              <a:t>store/load </a:t>
            </a:r>
            <a:r>
              <a:rPr lang="zh-CN" altLang="en-US" dirty="0">
                <a:solidFill>
                  <a:srgbClr val="333333"/>
                </a:solidFill>
              </a:rPr>
              <a:t>修改为虚拟寄存器之间的 </a:t>
            </a:r>
            <a:r>
              <a:rPr lang="en" altLang="zh-CN" dirty="0">
                <a:solidFill>
                  <a:srgbClr val="333333"/>
                </a:solidFill>
              </a:rPr>
              <a:t>def-use/use-def </a:t>
            </a:r>
            <a:r>
              <a:rPr lang="zh-CN" altLang="en-US" dirty="0">
                <a:solidFill>
                  <a:srgbClr val="333333"/>
                </a:solidFill>
              </a:rPr>
              <a:t>关系，如果它们变换为局部值之后接受多个赋值，变换将引入</a:t>
            </a:r>
            <a:r>
              <a:rPr lang="en-US" altLang="zh-CN" dirty="0">
                <a:solidFill>
                  <a:srgbClr val="333333"/>
                </a:solidFill>
              </a:rPr>
              <a:t>phi</a:t>
            </a:r>
            <a:r>
              <a:rPr lang="zh-CN" altLang="en-US" dirty="0">
                <a:solidFill>
                  <a:srgbClr val="333333"/>
                </a:solidFill>
              </a:rPr>
              <a:t>函数，进行变量的重命名</a:t>
            </a:r>
          </a:p>
        </p:txBody>
      </p:sp>
    </p:spTree>
    <p:extLst>
      <p:ext uri="{BB962C8B-B14F-4D97-AF65-F5344CB8AC3E}">
        <p14:creationId xmlns:p14="http://schemas.microsoft.com/office/powerpoint/2010/main" val="2927128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3F1BE-32EE-8F34-E2F0-DE019ABC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Mem2reg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725098-36BE-1FFA-C1A2-BCA8B01C5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有两种情况：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无分支：</a:t>
            </a:r>
            <a:r>
              <a:rPr kumimoji="1" lang="en-US" altLang="zh-CN" dirty="0"/>
              <a:t>load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store</a:t>
            </a:r>
            <a:r>
              <a:rPr kumimoji="1" lang="zh-CN" altLang="en-US" dirty="0"/>
              <a:t>在一个</a:t>
            </a:r>
            <a:r>
              <a:rPr kumimoji="1" lang="en-US" altLang="zh-CN" dirty="0"/>
              <a:t>basic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中，线性扫描替换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有分支：用</a:t>
            </a:r>
            <a:r>
              <a:rPr kumimoji="1" lang="en-US" altLang="zh-CN" dirty="0"/>
              <a:t>phi</a:t>
            </a:r>
            <a:r>
              <a:rPr kumimoji="1" lang="zh-CN" altLang="en-US" dirty="0"/>
              <a:t>节点替换分支的处理过程</a:t>
            </a:r>
            <a:endParaRPr kumimoji="1" lang="en-US" altLang="zh-CN" dirty="0"/>
          </a:p>
          <a:p>
            <a:r>
              <a:rPr kumimoji="1" lang="en-US" altLang="zh-CN" dirty="0"/>
              <a:t>Phi</a:t>
            </a:r>
            <a:r>
              <a:rPr kumimoji="1" lang="zh-CN" altLang="en-US" dirty="0"/>
              <a:t>指令：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选择来自不同分支的 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phi</a:t>
            </a:r>
            <a:r>
              <a:rPr kumimoji="1" lang="zh-CN" altLang="en-US" dirty="0"/>
              <a:t>指令必须在</a:t>
            </a:r>
            <a:r>
              <a:rPr kumimoji="1" lang="en-US" altLang="zh-CN" dirty="0" err="1"/>
              <a:t>BasicBlock</a:t>
            </a:r>
            <a:r>
              <a:rPr kumimoji="1" lang="zh-CN" altLang="en-US" dirty="0"/>
              <a:t>最前面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Phi</a:t>
            </a:r>
            <a:r>
              <a:rPr kumimoji="1" lang="zh-CN" altLang="en-US" dirty="0"/>
              <a:t>指令不是一条实际的指令，会在后端进行处理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语法：</a:t>
            </a:r>
            <a:r>
              <a:rPr lang="en" altLang="zh-CN" b="0" i="0" dirty="0">
                <a:effectLst/>
              </a:rPr>
              <a:t>&lt;result&gt; = phi &lt;type&gt; [&lt;val0&gt;, &lt;label0&gt;], [&lt;val1&gt;, &lt;label1&gt;] ...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例子：</a:t>
            </a:r>
            <a:r>
              <a:rPr kumimoji="1" lang="en-US" altLang="zh-CN" dirty="0"/>
              <a:t>%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= phi i32 [ 1, %entry ], [ %</a:t>
            </a:r>
            <a:r>
              <a:rPr kumimoji="1" lang="en-US" altLang="zh-CN" dirty="0" err="1"/>
              <a:t>nextvar</a:t>
            </a:r>
            <a:r>
              <a:rPr kumimoji="1" lang="en-US" altLang="zh-CN" dirty="0"/>
              <a:t>, %loop ]</a:t>
            </a:r>
          </a:p>
          <a:p>
            <a:pPr lvl="2"/>
            <a:r>
              <a:rPr kumimoji="1" lang="zh-CN" altLang="en-US" dirty="0"/>
              <a:t>变量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的值可能会来自两个基本块：</a:t>
            </a:r>
            <a:endParaRPr kumimoji="1" lang="en-US" altLang="zh-CN" dirty="0"/>
          </a:p>
          <a:p>
            <a:pPr lvl="3"/>
            <a:r>
              <a:rPr kumimoji="1" lang="en-US" altLang="zh-CN" dirty="0"/>
              <a:t>%entry </a:t>
            </a:r>
            <a:r>
              <a:rPr kumimoji="1" lang="zh-CN" altLang="en-US" dirty="0"/>
              <a:t>：来自</a:t>
            </a:r>
            <a:r>
              <a:rPr kumimoji="1" lang="en-US" altLang="zh-CN" dirty="0"/>
              <a:t>%entry</a:t>
            </a:r>
            <a:r>
              <a:rPr kumimoji="1" lang="zh-CN" altLang="en-US" dirty="0"/>
              <a:t>块的变量值是 </a:t>
            </a:r>
            <a:r>
              <a:rPr kumimoji="1" lang="en-US" altLang="zh-CN" dirty="0"/>
              <a:t>1</a:t>
            </a:r>
          </a:p>
          <a:p>
            <a:pPr lvl="3"/>
            <a:r>
              <a:rPr kumimoji="1" lang="en-US" altLang="zh-CN" dirty="0"/>
              <a:t>%loop</a:t>
            </a:r>
            <a:r>
              <a:rPr kumimoji="1" lang="zh-CN" altLang="en-US" dirty="0"/>
              <a:t>：而</a:t>
            </a:r>
            <a:r>
              <a:rPr kumimoji="1" lang="en-US" altLang="zh-CN" dirty="0"/>
              <a:t>%</a:t>
            </a:r>
            <a:r>
              <a:rPr kumimoji="1" lang="en-US" altLang="zh-CN" dirty="0" err="1"/>
              <a:t>nextvar</a:t>
            </a:r>
            <a:r>
              <a:rPr kumimoji="1" lang="en-US" altLang="zh-CN" dirty="0"/>
              <a:t> </a:t>
            </a:r>
            <a:r>
              <a:rPr kumimoji="1" lang="zh-CN" altLang="en-US" dirty="0"/>
              <a:t>变量将来自</a:t>
            </a:r>
            <a:r>
              <a:rPr kumimoji="1" lang="en-US" altLang="zh-CN" dirty="0"/>
              <a:t>%loop</a:t>
            </a:r>
            <a:endParaRPr kumimoji="1" lang="en-US" altLang="zh-CN" sz="2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C49E70-BF86-5755-6C37-3799471A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263" r="36012" b="13004"/>
          <a:stretch/>
        </p:blipFill>
        <p:spPr>
          <a:xfrm>
            <a:off x="2464678" y="5856348"/>
            <a:ext cx="3998944" cy="23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11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3F1BE-32EE-8F34-E2F0-DE019ABC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Mem2reg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725098-36BE-1FFA-C1A2-BCA8B01C5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dirty="0"/>
              <a:t>Iterated Dominance Frontier</a:t>
            </a:r>
            <a:r>
              <a:rPr kumimoji="1" lang="zh-CN" altLang="en-US" dirty="0"/>
              <a:t>（</a:t>
            </a:r>
            <a:r>
              <a:rPr kumimoji="1" lang="en-US" altLang="zh-CN" dirty="0"/>
              <a:t>IDF</a:t>
            </a:r>
            <a:r>
              <a:rPr kumimoji="1" lang="zh-CN" altLang="en-US" dirty="0"/>
              <a:t>）算法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mem2reg Pass</a:t>
            </a:r>
            <a:r>
              <a:rPr kumimoji="1" lang="zh-CN" altLang="en-US" dirty="0"/>
              <a:t>中的算法会使 </a:t>
            </a:r>
            <a:r>
              <a:rPr kumimoji="1" lang="en-US" altLang="zh-CN" dirty="0" err="1"/>
              <a:t>alloca</a:t>
            </a:r>
            <a:r>
              <a:rPr kumimoji="1" lang="en-US" altLang="zh-CN" dirty="0"/>
              <a:t> </a:t>
            </a:r>
            <a:r>
              <a:rPr kumimoji="1" lang="zh-CN" altLang="en-US" dirty="0"/>
              <a:t>这个仅仅作为 </a:t>
            </a:r>
            <a:r>
              <a:rPr kumimoji="1" lang="en-US" altLang="zh-CN" dirty="0"/>
              <a:t>load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stores </a:t>
            </a:r>
            <a:r>
              <a:rPr kumimoji="1" lang="zh-CN" altLang="en-US" dirty="0"/>
              <a:t>的用途的指令使用迭代 </a:t>
            </a:r>
            <a:r>
              <a:rPr kumimoji="1" lang="en-US" altLang="zh-CN" dirty="0"/>
              <a:t>dominator </a:t>
            </a:r>
            <a:r>
              <a:rPr kumimoji="1" lang="zh-CN" altLang="en-US" dirty="0"/>
              <a:t>边界转换成 </a:t>
            </a:r>
            <a:r>
              <a:rPr kumimoji="1" lang="en-US" altLang="zh-CN" dirty="0"/>
              <a:t>PHI </a:t>
            </a:r>
            <a:r>
              <a:rPr kumimoji="1" lang="zh-CN" altLang="en-US" dirty="0"/>
              <a:t>节点，然后通过使用深度优先函数排序重写 </a:t>
            </a:r>
            <a:r>
              <a:rPr kumimoji="1" lang="en-US" altLang="zh-CN" dirty="0"/>
              <a:t>loads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stores</a:t>
            </a:r>
            <a:r>
              <a:rPr kumimoji="1"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3815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F71275-2820-59FD-D905-AE57FF0E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Dominate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4C68E36-DD78-D71B-E268-209C3C231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44895" y="2389723"/>
            <a:ext cx="7045946" cy="43069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A68E9A-0658-B603-9894-A9018C4BC473}"/>
              </a:ext>
            </a:extLst>
          </p:cNvPr>
          <p:cNvSpPr txBox="1"/>
          <p:nvPr/>
        </p:nvSpPr>
        <p:spPr>
          <a:xfrm>
            <a:off x="838199" y="1413873"/>
            <a:ext cx="10608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i="0" dirty="0">
                <a:solidFill>
                  <a:srgbClr val="333333"/>
                </a:solidFill>
                <a:effectLst/>
              </a:rPr>
              <a:t> </a:t>
            </a:r>
            <a:r>
              <a:rPr lang="zh-CN" altLang="en-US" i="0" dirty="0">
                <a:solidFill>
                  <a:srgbClr val="333333"/>
                </a:solidFill>
                <a:effectLst/>
              </a:rPr>
              <a:t>支配（</a:t>
            </a:r>
            <a:r>
              <a:rPr lang="en" altLang="zh-CN" i="0" dirty="0">
                <a:solidFill>
                  <a:srgbClr val="333333"/>
                </a:solidFill>
                <a:effectLst/>
              </a:rPr>
              <a:t>dominate</a:t>
            </a:r>
            <a:r>
              <a:rPr lang="zh-CN" altLang="en" i="0" dirty="0">
                <a:solidFill>
                  <a:srgbClr val="333333"/>
                </a:solidFill>
                <a:effectLst/>
              </a:rPr>
              <a:t>）：</a:t>
            </a:r>
            <a:r>
              <a:rPr lang="zh-CN" altLang="en-US" i="0" dirty="0">
                <a:solidFill>
                  <a:srgbClr val="333333"/>
                </a:solidFill>
                <a:effectLst/>
              </a:rPr>
              <a:t>对于 </a:t>
            </a:r>
            <a:r>
              <a:rPr lang="en" altLang="zh-CN" i="0" dirty="0">
                <a:solidFill>
                  <a:srgbClr val="333333"/>
                </a:solidFill>
                <a:effectLst/>
              </a:rPr>
              <a:t>CFG </a:t>
            </a:r>
            <a:r>
              <a:rPr lang="zh-CN" altLang="en-US" i="0" dirty="0">
                <a:solidFill>
                  <a:srgbClr val="333333"/>
                </a:solidFill>
                <a:effectLst/>
              </a:rPr>
              <a:t>中的节点</a:t>
            </a:r>
            <a:r>
              <a:rPr lang="en-US" altLang="zh-CN" dirty="0">
                <a:solidFill>
                  <a:srgbClr val="333333"/>
                </a:solidFill>
              </a:rPr>
              <a:t>1</a:t>
            </a:r>
            <a:r>
              <a:rPr lang="zh-CN" altLang="en-US" dirty="0">
                <a:solidFill>
                  <a:srgbClr val="333333"/>
                </a:solidFill>
              </a:rPr>
              <a:t>和</a:t>
            </a:r>
            <a:r>
              <a:rPr lang="en-US" altLang="zh-CN" dirty="0">
                <a:solidFill>
                  <a:srgbClr val="333333"/>
                </a:solidFill>
              </a:rPr>
              <a:t>2</a:t>
            </a:r>
            <a:r>
              <a:rPr lang="zh-CN" altLang="en-US" dirty="0">
                <a:solidFill>
                  <a:srgbClr val="333333"/>
                </a:solidFill>
              </a:rPr>
              <a:t>，</a:t>
            </a:r>
            <a:r>
              <a:rPr lang="en-US" altLang="zh-CN" dirty="0">
                <a:solidFill>
                  <a:srgbClr val="333333"/>
                </a:solidFill>
              </a:rPr>
              <a:t>1</a:t>
            </a:r>
            <a:r>
              <a:rPr lang="zh-CN" altLang="en-US" i="0" dirty="0">
                <a:solidFill>
                  <a:srgbClr val="333333"/>
                </a:solidFill>
                <a:effectLst/>
              </a:rPr>
              <a:t>支配</a:t>
            </a:r>
            <a:r>
              <a:rPr lang="en-US" altLang="zh-CN" dirty="0">
                <a:solidFill>
                  <a:srgbClr val="333333"/>
                </a:solidFill>
              </a:rPr>
              <a:t>2</a:t>
            </a:r>
            <a:r>
              <a:rPr lang="zh-CN" altLang="en-US" i="0" dirty="0">
                <a:solidFill>
                  <a:srgbClr val="333333"/>
                </a:solidFill>
                <a:effectLst/>
              </a:rPr>
              <a:t>当且仅当所有从入口节点到</a:t>
            </a:r>
            <a:r>
              <a:rPr lang="en-US" altLang="zh-CN" i="0" dirty="0">
                <a:solidFill>
                  <a:srgbClr val="333333"/>
                </a:solidFill>
                <a:effectLst/>
              </a:rPr>
              <a:t>2</a:t>
            </a:r>
            <a:r>
              <a:rPr lang="zh-CN" altLang="en-US" i="0" dirty="0">
                <a:solidFill>
                  <a:srgbClr val="333333"/>
                </a:solidFill>
                <a:effectLst/>
              </a:rPr>
              <a:t>的路径中都包含</a:t>
            </a:r>
            <a:r>
              <a:rPr lang="en-US" altLang="zh-CN" i="0" dirty="0">
                <a:solidFill>
                  <a:srgbClr val="333333"/>
                </a:solidFill>
                <a:effectLst/>
              </a:rPr>
              <a:t>1</a:t>
            </a:r>
            <a:r>
              <a:rPr lang="zh-CN" altLang="en" i="0" dirty="0">
                <a:solidFill>
                  <a:srgbClr val="333333"/>
                </a:solidFill>
                <a:effectLst/>
              </a:rPr>
              <a:t>，</a:t>
            </a:r>
            <a:r>
              <a:rPr lang="zh-CN" altLang="en-US" i="0" dirty="0">
                <a:solidFill>
                  <a:srgbClr val="333333"/>
                </a:solidFill>
                <a:effectLst/>
              </a:rPr>
              <a:t>即</a:t>
            </a:r>
            <a:r>
              <a:rPr lang="en-US" altLang="zh-CN" i="0" dirty="0">
                <a:solidFill>
                  <a:srgbClr val="333333"/>
                </a:solidFill>
                <a:effectLst/>
              </a:rPr>
              <a:t>1</a:t>
            </a:r>
            <a:r>
              <a:rPr lang="zh-CN" altLang="en-US" i="0" dirty="0">
                <a:solidFill>
                  <a:srgbClr val="333333"/>
                </a:solidFill>
                <a:effectLst/>
              </a:rPr>
              <a:t>是从入口节点到</a:t>
            </a:r>
            <a:r>
              <a:rPr lang="en-US" altLang="zh-CN" i="0" dirty="0">
                <a:solidFill>
                  <a:srgbClr val="333333"/>
                </a:solidFill>
                <a:effectLst/>
              </a:rPr>
              <a:t>2</a:t>
            </a:r>
            <a:r>
              <a:rPr lang="zh-CN" altLang="en-US" i="0" dirty="0">
                <a:solidFill>
                  <a:srgbClr val="333333"/>
                </a:solidFill>
                <a:effectLst/>
              </a:rPr>
              <a:t>的必经节点。每个基本块都支配自身</a:t>
            </a:r>
            <a:r>
              <a:rPr lang="zh-CN" altLang="en-US" dirty="0">
                <a:solidFill>
                  <a:srgbClr val="333333"/>
                </a:solidFill>
              </a:rPr>
              <a:t>。</a:t>
            </a:r>
            <a:endParaRPr lang="en-US" altLang="zh-CN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356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F71275-2820-59FD-D905-AE57FF0E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Dominate </a:t>
            </a:r>
            <a:r>
              <a:rPr kumimoji="1" lang="en" altLang="zh-CN" dirty="0">
                <a:solidFill>
                  <a:srgbClr val="333333"/>
                </a:solidFill>
              </a:rPr>
              <a:t>F</a:t>
            </a:r>
            <a:r>
              <a:rPr lang="en" altLang="zh-CN" sz="4400" i="0" dirty="0">
                <a:solidFill>
                  <a:srgbClr val="333333"/>
                </a:solidFill>
                <a:effectLst/>
              </a:rPr>
              <a:t>rontier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4C68E36-DD78-D71B-E268-209C3C231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23726" y="3585450"/>
            <a:ext cx="5353777" cy="32725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A68E9A-0658-B603-9894-A9018C4BC473}"/>
              </a:ext>
            </a:extLst>
          </p:cNvPr>
          <p:cNvSpPr txBox="1"/>
          <p:nvPr/>
        </p:nvSpPr>
        <p:spPr>
          <a:xfrm>
            <a:off x="838199" y="1413873"/>
            <a:ext cx="1058831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</a:rPr>
              <a:t>支配边界</a:t>
            </a:r>
            <a:r>
              <a:rPr lang="zh-CN" altLang="en" sz="2000" dirty="0">
                <a:solidFill>
                  <a:srgbClr val="333333"/>
                </a:solidFill>
              </a:rPr>
              <a:t>：</a:t>
            </a:r>
            <a:r>
              <a:rPr lang="zh-CN" altLang="en-US" sz="2000" dirty="0">
                <a:solidFill>
                  <a:srgbClr val="333333"/>
                </a:solidFill>
              </a:rPr>
              <a:t>如果</a:t>
            </a:r>
            <a:r>
              <a:rPr lang="en-US" altLang="zh-CN" sz="2000" dirty="0">
                <a:solidFill>
                  <a:srgbClr val="333333"/>
                </a:solidFill>
              </a:rPr>
              <a:t>A</a:t>
            </a:r>
            <a:r>
              <a:rPr lang="zh-CN" altLang="en-US" sz="2000" dirty="0">
                <a:solidFill>
                  <a:srgbClr val="333333"/>
                </a:solidFill>
              </a:rPr>
              <a:t>支配了</a:t>
            </a:r>
            <a:r>
              <a:rPr lang="en-US" altLang="zh-CN" sz="2000" dirty="0">
                <a:solidFill>
                  <a:srgbClr val="333333"/>
                </a:solidFill>
              </a:rPr>
              <a:t>B</a:t>
            </a:r>
            <a:r>
              <a:rPr lang="zh-CN" altLang="en-US" sz="2000" dirty="0">
                <a:solidFill>
                  <a:srgbClr val="333333"/>
                </a:solidFill>
              </a:rPr>
              <a:t>的 任何 一个前驱基础块，但</a:t>
            </a:r>
            <a:r>
              <a:rPr lang="en-US" altLang="zh-CN" sz="2000" dirty="0">
                <a:solidFill>
                  <a:srgbClr val="333333"/>
                </a:solidFill>
              </a:rPr>
              <a:t>A</a:t>
            </a:r>
            <a:r>
              <a:rPr lang="zh-CN" altLang="en-US" sz="2000" dirty="0">
                <a:solidFill>
                  <a:srgbClr val="333333"/>
                </a:solidFill>
              </a:rPr>
              <a:t>并不 严格支配 </a:t>
            </a:r>
            <a:r>
              <a:rPr lang="en-US" altLang="zh-CN" sz="2000" dirty="0">
                <a:solidFill>
                  <a:srgbClr val="333333"/>
                </a:solidFill>
              </a:rPr>
              <a:t>B</a:t>
            </a:r>
            <a:r>
              <a:rPr lang="zh-CN" altLang="en-US" sz="2000" dirty="0">
                <a:solidFill>
                  <a:srgbClr val="333333"/>
                </a:solidFill>
              </a:rPr>
              <a:t>，那么</a:t>
            </a:r>
            <a:r>
              <a:rPr lang="en-US" altLang="zh-CN" sz="2000" dirty="0">
                <a:solidFill>
                  <a:srgbClr val="333333"/>
                </a:solidFill>
              </a:rPr>
              <a:t>B</a:t>
            </a:r>
            <a:r>
              <a:rPr lang="zh-CN" altLang="en-US" sz="2000" dirty="0">
                <a:solidFill>
                  <a:srgbClr val="333333"/>
                </a:solidFill>
              </a:rPr>
              <a:t>就是</a:t>
            </a:r>
            <a:r>
              <a:rPr lang="en-US" altLang="zh-CN" sz="2000" dirty="0">
                <a:solidFill>
                  <a:srgbClr val="333333"/>
                </a:solidFill>
              </a:rPr>
              <a:t>A</a:t>
            </a:r>
            <a:r>
              <a:rPr lang="zh-CN" altLang="en-US" sz="2000" dirty="0">
                <a:solidFill>
                  <a:srgbClr val="333333"/>
                </a:solidFill>
              </a:rPr>
              <a:t>的支配边界</a:t>
            </a:r>
            <a:endParaRPr lang="en-US" altLang="zh-CN" sz="2000" dirty="0">
              <a:solidFill>
                <a:srgbClr val="333333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33333"/>
                </a:solidFill>
              </a:rPr>
              <a:t>4</a:t>
            </a:r>
            <a:r>
              <a:rPr lang="zh-CN" altLang="en-US" sz="2000" dirty="0">
                <a:solidFill>
                  <a:srgbClr val="333333"/>
                </a:solidFill>
              </a:rPr>
              <a:t> 支配 </a:t>
            </a:r>
            <a:r>
              <a:rPr lang="en-US" altLang="zh-CN" sz="2000" dirty="0">
                <a:solidFill>
                  <a:srgbClr val="333333"/>
                </a:solidFill>
              </a:rPr>
              <a:t>7</a:t>
            </a:r>
            <a:r>
              <a:rPr lang="zh-CN" altLang="en-US" sz="2000" dirty="0">
                <a:solidFill>
                  <a:srgbClr val="333333"/>
                </a:solidFill>
              </a:rPr>
              <a:t> 的前驱节点 </a:t>
            </a:r>
            <a:r>
              <a:rPr lang="en-US" altLang="zh-CN" sz="2000" dirty="0">
                <a:solidFill>
                  <a:srgbClr val="333333"/>
                </a:solidFill>
              </a:rPr>
              <a:t>5</a:t>
            </a:r>
            <a:r>
              <a:rPr lang="zh-CN" altLang="en-US" sz="2000" dirty="0">
                <a:solidFill>
                  <a:srgbClr val="333333"/>
                </a:solidFill>
              </a:rPr>
              <a:t>，但是 </a:t>
            </a:r>
            <a:r>
              <a:rPr lang="en-US" altLang="zh-CN" sz="2000" dirty="0">
                <a:solidFill>
                  <a:srgbClr val="333333"/>
                </a:solidFill>
              </a:rPr>
              <a:t>4</a:t>
            </a:r>
            <a:r>
              <a:rPr lang="zh-CN" altLang="en-US" sz="2000" dirty="0">
                <a:solidFill>
                  <a:srgbClr val="333333"/>
                </a:solidFill>
              </a:rPr>
              <a:t> 不支配 </a:t>
            </a:r>
            <a:r>
              <a:rPr lang="en-US" altLang="zh-CN" sz="2000" dirty="0">
                <a:solidFill>
                  <a:srgbClr val="333333"/>
                </a:solidFill>
              </a:rPr>
              <a:t>7</a:t>
            </a:r>
            <a:r>
              <a:rPr lang="zh-CN" altLang="en-US" sz="2000" dirty="0">
                <a:solidFill>
                  <a:srgbClr val="333333"/>
                </a:solidFill>
              </a:rPr>
              <a:t>，</a:t>
            </a:r>
            <a:r>
              <a:rPr lang="en-US" altLang="zh-CN" sz="2000" dirty="0">
                <a:solidFill>
                  <a:srgbClr val="333333"/>
                </a:solidFill>
              </a:rPr>
              <a:t>4</a:t>
            </a:r>
            <a:r>
              <a:rPr lang="zh-CN" altLang="en-US" sz="2000" dirty="0">
                <a:solidFill>
                  <a:srgbClr val="333333"/>
                </a:solidFill>
              </a:rPr>
              <a:t> 的支配边界是 </a:t>
            </a:r>
            <a:r>
              <a:rPr lang="en-US" altLang="zh-CN" sz="2000" dirty="0">
                <a:solidFill>
                  <a:srgbClr val="333333"/>
                </a:solidFill>
              </a:rPr>
              <a:t>{7}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</a:rPr>
              <a:t>支配边界确定了 </a:t>
            </a:r>
            <a:r>
              <a:rPr lang="el-GR" altLang="zh-CN" sz="2000" dirty="0">
                <a:solidFill>
                  <a:srgbClr val="333333"/>
                </a:solidFill>
              </a:rPr>
              <a:t>Φ-</a:t>
            </a:r>
            <a:r>
              <a:rPr lang="en-US" altLang="zh-CN" sz="2000" dirty="0">
                <a:solidFill>
                  <a:srgbClr val="333333"/>
                </a:solidFill>
              </a:rPr>
              <a:t>function </a:t>
            </a:r>
            <a:r>
              <a:rPr lang="zh-CN" altLang="en-US" sz="2000" dirty="0">
                <a:solidFill>
                  <a:srgbClr val="333333"/>
                </a:solidFill>
              </a:rPr>
              <a:t>的插入位置。由于每个</a:t>
            </a:r>
            <a:r>
              <a:rPr lang="en-US" altLang="zh-CN" sz="2000" dirty="0">
                <a:solidFill>
                  <a:srgbClr val="333333"/>
                </a:solidFill>
              </a:rPr>
              <a:t>definition</a:t>
            </a:r>
            <a:r>
              <a:rPr lang="zh-CN" altLang="en-US" sz="2000" dirty="0">
                <a:solidFill>
                  <a:srgbClr val="333333"/>
                </a:solidFill>
              </a:rPr>
              <a:t>支配对应的</a:t>
            </a:r>
            <a:r>
              <a:rPr lang="en-US" altLang="zh-CN" sz="2000" dirty="0">
                <a:solidFill>
                  <a:srgbClr val="333333"/>
                </a:solidFill>
              </a:rPr>
              <a:t>uses</a:t>
            </a:r>
            <a:r>
              <a:rPr lang="zh-CN" altLang="en-US" sz="2000" dirty="0">
                <a:solidFill>
                  <a:srgbClr val="333333"/>
                </a:solidFill>
              </a:rPr>
              <a:t>，所以如果达到了</a:t>
            </a:r>
            <a:r>
              <a:rPr lang="en-US" altLang="zh-CN" sz="2000" dirty="0">
                <a:solidFill>
                  <a:srgbClr val="333333"/>
                </a:solidFill>
              </a:rPr>
              <a:t>definition</a:t>
            </a:r>
            <a:r>
              <a:rPr lang="zh-CN" altLang="en-US" sz="2000" dirty="0">
                <a:solidFill>
                  <a:srgbClr val="333333"/>
                </a:solidFill>
              </a:rPr>
              <a:t>所在</a:t>
            </a:r>
            <a:r>
              <a:rPr lang="en-US" altLang="zh-CN" sz="2000" dirty="0">
                <a:solidFill>
                  <a:srgbClr val="333333"/>
                </a:solidFill>
              </a:rPr>
              <a:t>block</a:t>
            </a:r>
            <a:r>
              <a:rPr lang="zh-CN" altLang="en-US" sz="2000" dirty="0">
                <a:solidFill>
                  <a:srgbClr val="333333"/>
                </a:solidFill>
              </a:rPr>
              <a:t>的支配边界，就必须考虑其他路径是否有其他相同</a:t>
            </a:r>
            <a:r>
              <a:rPr lang="en-US" altLang="zh-CN" sz="2000" dirty="0">
                <a:solidFill>
                  <a:srgbClr val="333333"/>
                </a:solidFill>
              </a:rPr>
              <a:t>variable</a:t>
            </a:r>
            <a:r>
              <a:rPr lang="zh-CN" altLang="en-US" sz="2000" dirty="0">
                <a:solidFill>
                  <a:srgbClr val="333333"/>
                </a:solidFill>
              </a:rPr>
              <a:t>的定义，由于在编译期间无法确定会采用哪一条分支，所以需要放置 </a:t>
            </a:r>
            <a:r>
              <a:rPr lang="el-GR" altLang="zh-CN" sz="2000" dirty="0">
                <a:solidFill>
                  <a:srgbClr val="333333"/>
                </a:solidFill>
              </a:rPr>
              <a:t>Φ-</a:t>
            </a:r>
            <a:r>
              <a:rPr lang="en-US" altLang="zh-CN" sz="2000" dirty="0">
                <a:solidFill>
                  <a:srgbClr val="333333"/>
                </a:solidFill>
              </a:rPr>
              <a:t>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</a:rPr>
              <a:t>如果有个变量 </a:t>
            </a:r>
            <a:r>
              <a:rPr lang="en" altLang="zh-CN" sz="2000" dirty="0">
                <a:solidFill>
                  <a:srgbClr val="333333"/>
                </a:solidFill>
              </a:rPr>
              <a:t>a </a:t>
            </a:r>
            <a:r>
              <a:rPr lang="zh-CN" altLang="en-US" sz="2000" dirty="0">
                <a:solidFill>
                  <a:srgbClr val="333333"/>
                </a:solidFill>
              </a:rPr>
              <a:t>在 </a:t>
            </a:r>
            <a:r>
              <a:rPr lang="en-US" altLang="zh-CN" sz="2000" dirty="0">
                <a:solidFill>
                  <a:srgbClr val="333333"/>
                </a:solidFill>
              </a:rPr>
              <a:t>2</a:t>
            </a:r>
            <a:r>
              <a:rPr lang="zh-CN" altLang="en-US" sz="2000" dirty="0">
                <a:solidFill>
                  <a:srgbClr val="333333"/>
                </a:solidFill>
              </a:rPr>
              <a:t> 中被声明，在 </a:t>
            </a:r>
            <a:r>
              <a:rPr lang="en-US" altLang="zh-CN" sz="2000" dirty="0">
                <a:solidFill>
                  <a:srgbClr val="333333"/>
                </a:solidFill>
              </a:rPr>
              <a:t>3</a:t>
            </a:r>
            <a:r>
              <a:rPr lang="zh-CN" altLang="en-US" sz="2000" dirty="0">
                <a:solidFill>
                  <a:srgbClr val="333333"/>
                </a:solidFill>
              </a:rPr>
              <a:t> 和 </a:t>
            </a:r>
            <a:r>
              <a:rPr lang="en-US" altLang="zh-CN" sz="2000" dirty="0">
                <a:solidFill>
                  <a:srgbClr val="333333"/>
                </a:solidFill>
              </a:rPr>
              <a:t>4</a:t>
            </a:r>
            <a:r>
              <a:rPr lang="zh-CN" altLang="en-US" sz="2000" dirty="0">
                <a:solidFill>
                  <a:srgbClr val="333333"/>
                </a:solidFill>
              </a:rPr>
              <a:t> 中分别被定义为 </a:t>
            </a:r>
            <a:r>
              <a:rPr lang="en-US" altLang="zh-CN" sz="2000" dirty="0">
                <a:solidFill>
                  <a:srgbClr val="333333"/>
                </a:solidFill>
              </a:rPr>
              <a:t>0 </a:t>
            </a:r>
            <a:r>
              <a:rPr lang="zh-CN" altLang="en-US" sz="2000" dirty="0">
                <a:solidFill>
                  <a:srgbClr val="333333"/>
                </a:solidFill>
              </a:rPr>
              <a:t>和 </a:t>
            </a:r>
            <a:r>
              <a:rPr lang="en-US" altLang="zh-CN" sz="2000" dirty="0">
                <a:solidFill>
                  <a:srgbClr val="333333"/>
                </a:solidFill>
              </a:rPr>
              <a:t>1</a:t>
            </a:r>
            <a:r>
              <a:rPr lang="zh-CN" altLang="en-US" sz="2000" dirty="0">
                <a:solidFill>
                  <a:srgbClr val="333333"/>
                </a:solidFill>
              </a:rPr>
              <a:t>，我们不能确定在程序执行到 </a:t>
            </a:r>
            <a:r>
              <a:rPr lang="en-US" altLang="zh-CN" sz="2000" dirty="0">
                <a:solidFill>
                  <a:srgbClr val="333333"/>
                </a:solidFill>
              </a:rPr>
              <a:t>7</a:t>
            </a:r>
            <a:r>
              <a:rPr lang="zh-CN" altLang="en-US" sz="2000" dirty="0">
                <a:solidFill>
                  <a:srgbClr val="333333"/>
                </a:solidFill>
              </a:rPr>
              <a:t> 时 </a:t>
            </a:r>
            <a:r>
              <a:rPr lang="en" altLang="zh-CN" sz="2000" dirty="0">
                <a:solidFill>
                  <a:srgbClr val="333333"/>
                </a:solidFill>
              </a:rPr>
              <a:t>a </a:t>
            </a:r>
            <a:r>
              <a:rPr lang="zh-CN" altLang="en-US" sz="2000" dirty="0">
                <a:solidFill>
                  <a:srgbClr val="333333"/>
                </a:solidFill>
              </a:rPr>
              <a:t>的值是 </a:t>
            </a:r>
            <a:r>
              <a:rPr lang="en-US" altLang="zh-CN" sz="2000" dirty="0">
                <a:solidFill>
                  <a:srgbClr val="333333"/>
                </a:solidFill>
              </a:rPr>
              <a:t>0 </a:t>
            </a:r>
            <a:r>
              <a:rPr lang="zh-CN" altLang="en-US" sz="2000" dirty="0">
                <a:solidFill>
                  <a:srgbClr val="333333"/>
                </a:solidFill>
              </a:rPr>
              <a:t>还是 </a:t>
            </a:r>
            <a:r>
              <a:rPr lang="en-US" altLang="zh-CN" sz="2000" dirty="0">
                <a:solidFill>
                  <a:srgbClr val="333333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7683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9F8B9-22FC-8A2B-92EB-C8654166C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Mem2reg</a:t>
            </a:r>
            <a:r>
              <a:rPr kumimoji="1" lang="zh-CN" altLang="en-US" dirty="0"/>
              <a:t>算法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E3F5498-CA72-C725-7B45-8BB81F4ED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9088"/>
            <a:ext cx="7633279" cy="43513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A6654BD-141E-9680-F2F0-8C0300604962}"/>
              </a:ext>
            </a:extLst>
          </p:cNvPr>
          <p:cNvSpPr txBox="1"/>
          <p:nvPr/>
        </p:nvSpPr>
        <p:spPr>
          <a:xfrm>
            <a:off x="83820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hlinkClick r:id="rId3"/>
              </a:rPr>
              <a:t>LLVM </a:t>
            </a:r>
            <a:r>
              <a:rPr lang="zh-CN" altLang="en-US" dirty="0">
                <a:hlinkClick r:id="rId3"/>
              </a:rPr>
              <a:t>如何构造 </a:t>
            </a:r>
            <a:r>
              <a:rPr lang="en" altLang="zh-CN" dirty="0">
                <a:hlinkClick r:id="rId3"/>
              </a:rPr>
              <a:t>SSA</a:t>
            </a:r>
            <a:r>
              <a:rPr lang="zh-CN" altLang="en" dirty="0">
                <a:hlinkClick r:id="rId3"/>
              </a:rPr>
              <a:t>：</a:t>
            </a:r>
            <a:r>
              <a:rPr lang="en" altLang="zh-CN" dirty="0">
                <a:hlinkClick r:id="rId3"/>
              </a:rPr>
              <a:t>Mem2Reg Pass | ROIFE BLOG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0481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6C2AC-4AC1-651C-B093-DA27BCA7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Mem2reg</a:t>
            </a:r>
            <a:r>
              <a:rPr kumimoji="1" lang="zh-CN" altLang="en-US" dirty="0"/>
              <a:t>算法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F1CDC81-B50D-AABB-F7CB-83F51CBBD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5551"/>
            <a:ext cx="3962400" cy="3162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295389-E4EE-2C7D-B18A-33872B190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731" y="2809027"/>
            <a:ext cx="6293069" cy="9233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5E21E47-3DB0-5AD8-9DBE-65EDBBC60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731" y="4431488"/>
            <a:ext cx="6293069" cy="6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13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6C2AC-4AC1-651C-B093-DA27BCA7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Mem2reg</a:t>
            </a:r>
            <a:r>
              <a:rPr kumimoji="1" lang="zh-CN" altLang="en-US" dirty="0"/>
              <a:t>算法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F1CDC81-B50D-AABB-F7CB-83F51CBBD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5551"/>
            <a:ext cx="3962400" cy="3162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5B63512-9D77-5637-A6BA-669CA7B41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732" y="1537115"/>
            <a:ext cx="6293068" cy="24689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B9E588A-B178-9EC5-0776-6BAB8DA3699C}"/>
              </a:ext>
            </a:extLst>
          </p:cNvPr>
          <p:cNvSpPr/>
          <p:nvPr/>
        </p:nvSpPr>
        <p:spPr>
          <a:xfrm>
            <a:off x="1451949" y="2870422"/>
            <a:ext cx="2720658" cy="261661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B7C74DB-85AA-E3B5-9847-A659FA138F52}"/>
              </a:ext>
            </a:extLst>
          </p:cNvPr>
          <p:cNvSpPr/>
          <p:nvPr/>
        </p:nvSpPr>
        <p:spPr>
          <a:xfrm>
            <a:off x="1451949" y="3132083"/>
            <a:ext cx="2720658" cy="152400"/>
          </a:xfrm>
          <a:prstGeom prst="rect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8AB2F31-7419-50C7-19A4-81F1EE3FDC5A}"/>
              </a:ext>
            </a:extLst>
          </p:cNvPr>
          <p:cNvSpPr/>
          <p:nvPr/>
        </p:nvSpPr>
        <p:spPr>
          <a:xfrm>
            <a:off x="838200" y="4124505"/>
            <a:ext cx="1905000" cy="261661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840923-40BF-36EB-5375-4CA8740CF24A}"/>
              </a:ext>
            </a:extLst>
          </p:cNvPr>
          <p:cNvSpPr/>
          <p:nvPr/>
        </p:nvSpPr>
        <p:spPr>
          <a:xfrm>
            <a:off x="1727638" y="4944829"/>
            <a:ext cx="2150679" cy="152399"/>
          </a:xfrm>
          <a:prstGeom prst="rect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B73A3B9-BCE8-B114-59B1-9A1D26868383}"/>
              </a:ext>
            </a:extLst>
          </p:cNvPr>
          <p:cNvSpPr/>
          <p:nvPr/>
        </p:nvSpPr>
        <p:spPr>
          <a:xfrm>
            <a:off x="2895600" y="4124505"/>
            <a:ext cx="1905000" cy="261661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53773DA-799C-00A0-EB01-BE27B7137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856" y="4146873"/>
            <a:ext cx="4781123" cy="234802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36F78A4-CC85-236D-C7FE-6DD75F9ED1E0}"/>
              </a:ext>
            </a:extLst>
          </p:cNvPr>
          <p:cNvSpPr txBox="1"/>
          <p:nvPr/>
        </p:nvSpPr>
        <p:spPr>
          <a:xfrm>
            <a:off x="1363980" y="4867139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00B0F0"/>
                </a:solidFill>
              </a:rPr>
              <a:t>phi</a:t>
            </a:r>
            <a:endParaRPr kumimoji="1" lang="zh-CN" altLang="en-US" sz="1400" dirty="0">
              <a:solidFill>
                <a:srgbClr val="00B0F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B21E78-485A-68B1-C67C-E078F23175B2}"/>
              </a:ext>
            </a:extLst>
          </p:cNvPr>
          <p:cNvSpPr/>
          <p:nvPr/>
        </p:nvSpPr>
        <p:spPr>
          <a:xfrm>
            <a:off x="1442647" y="2479799"/>
            <a:ext cx="2729959" cy="390623"/>
          </a:xfrm>
          <a:prstGeom prst="rect">
            <a:avLst/>
          </a:prstGeom>
          <a:noFill/>
          <a:ln w="158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044723-D94D-5E52-8C73-21967E472CAB}"/>
              </a:ext>
            </a:extLst>
          </p:cNvPr>
          <p:cNvSpPr txBox="1"/>
          <p:nvPr/>
        </p:nvSpPr>
        <p:spPr>
          <a:xfrm>
            <a:off x="0" y="2866308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/>
              <a:t>IncomingVals</a:t>
            </a:r>
            <a:r>
              <a:rPr lang="en-US" altLang="zh-CN" sz="1100" dirty="0"/>
              <a:t> = [0, 1]</a:t>
            </a:r>
            <a:endParaRPr lang="zh-CN" altLang="en-US" sz="11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EF71D50-F6F9-969E-B648-8424BBFB306C}"/>
              </a:ext>
            </a:extLst>
          </p:cNvPr>
          <p:cNvSpPr txBox="1"/>
          <p:nvPr/>
        </p:nvSpPr>
        <p:spPr>
          <a:xfrm>
            <a:off x="1194347" y="3073313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</a:t>
            </a:r>
            <a:endParaRPr lang="zh-CN" altLang="en-US" sz="11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BB3D595-680F-31E1-4782-8A1AB7A579F2}"/>
              </a:ext>
            </a:extLst>
          </p:cNvPr>
          <p:cNvSpPr txBox="1"/>
          <p:nvPr/>
        </p:nvSpPr>
        <p:spPr>
          <a:xfrm>
            <a:off x="396705" y="3783183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/>
              <a:t>IncomingVals</a:t>
            </a:r>
            <a:r>
              <a:rPr lang="en-US" altLang="zh-CN" sz="1100" dirty="0"/>
              <a:t> = [0, 1]</a:t>
            </a:r>
            <a:endParaRPr lang="zh-CN" altLang="en-US" sz="11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29CD579-0A96-F69F-F5C2-06423CB85934}"/>
              </a:ext>
            </a:extLst>
          </p:cNvPr>
          <p:cNvSpPr txBox="1"/>
          <p:nvPr/>
        </p:nvSpPr>
        <p:spPr>
          <a:xfrm>
            <a:off x="2007957" y="4565044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</a:t>
            </a:r>
            <a:endParaRPr lang="zh-CN" altLang="en-US" sz="11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5BAC20-0F66-0BE9-976F-CB2C4B40E576}"/>
              </a:ext>
            </a:extLst>
          </p:cNvPr>
          <p:cNvSpPr txBox="1"/>
          <p:nvPr/>
        </p:nvSpPr>
        <p:spPr>
          <a:xfrm>
            <a:off x="3579776" y="3785984"/>
            <a:ext cx="15392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/>
              <a:t>IncomingVals</a:t>
            </a:r>
            <a:r>
              <a:rPr lang="en-US" altLang="zh-CN" sz="1100" dirty="0"/>
              <a:t> = [0, -1]</a:t>
            </a:r>
            <a:endParaRPr lang="zh-CN" altLang="en-US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23D70FA-A10D-794D-16B9-DC1C1EE2CAC2}"/>
              </a:ext>
            </a:extLst>
          </p:cNvPr>
          <p:cNvSpPr txBox="1"/>
          <p:nvPr/>
        </p:nvSpPr>
        <p:spPr>
          <a:xfrm>
            <a:off x="3048582" y="3246079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-1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9138C0A-1D12-C17C-B7A9-9FC5B97390D7}"/>
              </a:ext>
            </a:extLst>
          </p:cNvPr>
          <p:cNvSpPr txBox="1"/>
          <p:nvPr/>
        </p:nvSpPr>
        <p:spPr>
          <a:xfrm>
            <a:off x="3450574" y="4578264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/>
              <a:t>-1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75087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781BB-F256-A7C6-9737-4B6777F2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用例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7E65AB7-4322-6027-804F-9F3F547B0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1153" y="3220736"/>
            <a:ext cx="3527563" cy="8580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4F0103-F008-75BD-17FA-7DB52693EE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51"/>
          <a:stretch/>
        </p:blipFill>
        <p:spPr>
          <a:xfrm>
            <a:off x="1339190" y="1706931"/>
            <a:ext cx="4035701" cy="440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993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3F1BE-32EE-8F34-E2F0-DE019ABC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Mem2reg</a:t>
            </a:r>
            <a:r>
              <a:rPr kumimoji="1" lang="zh-CN" altLang="en-US" dirty="0"/>
              <a:t>源码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DC62CE-1333-FF03-C67F-20D7078335F4}"/>
              </a:ext>
            </a:extLst>
          </p:cNvPr>
          <p:cNvSpPr txBox="1"/>
          <p:nvPr/>
        </p:nvSpPr>
        <p:spPr>
          <a:xfrm>
            <a:off x="838200" y="1690688"/>
            <a:ext cx="40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llvm</a:t>
            </a:r>
            <a:r>
              <a:rPr kumimoji="1" lang="en-US" altLang="zh-CN" dirty="0"/>
              <a:t>/lib/Transforms/Utils/Mem2reg.cpp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3010C6-2189-A2FD-7564-4254D04CC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964" y="2114415"/>
            <a:ext cx="6421069" cy="42865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922FD5F-92FB-2C31-5935-EB2D5C95AAC1}"/>
              </a:ext>
            </a:extLst>
          </p:cNvPr>
          <p:cNvSpPr/>
          <p:nvPr/>
        </p:nvSpPr>
        <p:spPr>
          <a:xfrm>
            <a:off x="5330267" y="2260822"/>
            <a:ext cx="2016464" cy="26166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A1339C-1E1C-3BA9-60D2-5A0419831DCD}"/>
              </a:ext>
            </a:extLst>
          </p:cNvPr>
          <p:cNvSpPr txBox="1"/>
          <p:nvPr/>
        </p:nvSpPr>
        <p:spPr>
          <a:xfrm>
            <a:off x="838200" y="64553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源码解读</a:t>
            </a:r>
            <a:r>
              <a:rPr lang="en-US" altLang="zh-CN" dirty="0">
                <a:hlinkClick r:id="rId3"/>
              </a:rPr>
              <a:t>---</a:t>
            </a:r>
            <a:r>
              <a:rPr lang="en" altLang="zh-CN" dirty="0">
                <a:hlinkClick r:id="rId3"/>
              </a:rPr>
              <a:t>mem2reg</a:t>
            </a:r>
            <a:r>
              <a:rPr lang="zh-CN" altLang="en-US" dirty="0">
                <a:hlinkClick r:id="rId3"/>
              </a:rPr>
              <a:t>源码（</a:t>
            </a:r>
            <a:r>
              <a:rPr lang="en-US" altLang="zh-CN" dirty="0">
                <a:hlinkClick r:id="rId3"/>
              </a:rPr>
              <a:t>1</a:t>
            </a:r>
            <a:r>
              <a:rPr lang="zh-CN" altLang="en-US" dirty="0">
                <a:hlinkClick r:id="rId3"/>
              </a:rPr>
              <a:t>）</a:t>
            </a:r>
            <a:r>
              <a:rPr lang="en-US" altLang="zh-CN" dirty="0">
                <a:hlinkClick r:id="rId3"/>
              </a:rPr>
              <a:t>-</a:t>
            </a:r>
            <a:r>
              <a:rPr lang="en" altLang="zh-CN" dirty="0">
                <a:hlinkClick r:id="rId3"/>
              </a:rPr>
              <a:t>CSDN</a:t>
            </a:r>
            <a:r>
              <a:rPr lang="zh-CN" altLang="en-US" dirty="0">
                <a:hlinkClick r:id="rId3"/>
              </a:rPr>
              <a:t>博客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0DC7588-4C24-FA6C-AF8F-664C5E0395EE}"/>
              </a:ext>
            </a:extLst>
          </p:cNvPr>
          <p:cNvSpPr/>
          <p:nvPr/>
        </p:nvSpPr>
        <p:spPr>
          <a:xfrm>
            <a:off x="3914741" y="4442047"/>
            <a:ext cx="5634292" cy="26166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7788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EFC80-C8EF-A49D-A956-2BC156C8E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Mem2reg</a:t>
            </a:r>
            <a:r>
              <a:rPr kumimoji="1" lang="zh-CN" altLang="en-US" dirty="0"/>
              <a:t>伪代码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B5F0FE-BB91-4A24-E6C4-CBE483072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079" y="1356951"/>
            <a:ext cx="5255611" cy="534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34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333F1BE-32EE-8F34-E2F0-DE019ABC5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Mem2reg</a:t>
            </a:r>
            <a:r>
              <a:rPr kumimoji="1" lang="zh-CN" alt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源码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1F63EE-3CD2-F44D-3986-50EB2AFEB129}"/>
              </a:ext>
            </a:extLst>
          </p:cNvPr>
          <p:cNvSpPr txBox="1"/>
          <p:nvPr/>
        </p:nvSpPr>
        <p:spPr>
          <a:xfrm>
            <a:off x="847398" y="1545021"/>
            <a:ext cx="10506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每个</a:t>
            </a:r>
            <a:r>
              <a:rPr kumimoji="1" lang="en-US" altLang="zh-CN" dirty="0"/>
              <a:t>ALLOC</a:t>
            </a:r>
            <a:r>
              <a:rPr kumimoji="1" lang="zh-CN" altLang="en-US" dirty="0"/>
              <a:t>指令，</a:t>
            </a:r>
            <a:r>
              <a:rPr kumimoji="1" lang="en-US" altLang="zh-CN" dirty="0"/>
              <a:t>LLVM</a:t>
            </a:r>
            <a:r>
              <a:rPr kumimoji="1" lang="zh-CN" altLang="en-US" dirty="0"/>
              <a:t>都会检查它是否</a:t>
            </a:r>
            <a:r>
              <a:rPr kumimoji="1" lang="en-US" altLang="zh-CN" dirty="0"/>
              <a:t>promotable</a:t>
            </a:r>
            <a:r>
              <a:rPr kumimoji="1" lang="zh-CN" altLang="en-US" dirty="0"/>
              <a:t>。如果满足下面的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个条件，就是可</a:t>
            </a:r>
            <a:r>
              <a:rPr kumimoji="1" lang="en-US" altLang="zh-CN" dirty="0"/>
              <a:t>promotable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这个</a:t>
            </a:r>
            <a:r>
              <a:rPr kumimoji="1" lang="en-US" altLang="zh-CN" dirty="0"/>
              <a:t>ALLOC</a:t>
            </a:r>
            <a:r>
              <a:rPr kumimoji="1" lang="zh-CN" altLang="en-US" dirty="0"/>
              <a:t>出来的临时变量不在任何</a:t>
            </a:r>
            <a:r>
              <a:rPr kumimoji="1" lang="en-US" altLang="zh-CN" dirty="0"/>
              <a:t>volatile</a:t>
            </a:r>
            <a:r>
              <a:rPr kumimoji="1" lang="zh-CN" altLang="en-US" dirty="0"/>
              <a:t>指令中使用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这个变量是直接通过</a:t>
            </a:r>
            <a:r>
              <a:rPr kumimoji="1" lang="en-US" altLang="zh-CN" dirty="0"/>
              <a:t>LOAD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STORE</a:t>
            </a:r>
            <a:r>
              <a:rPr kumimoji="1" lang="zh-CN" altLang="en-US" dirty="0"/>
              <a:t>进行访问的，比如不会被取址。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E909B7-8F33-1149-55AA-CF1FA2FFA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558" y="2676596"/>
            <a:ext cx="5544883" cy="342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48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3F1BE-32EE-8F34-E2F0-DE019ABC5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Mem2reg</a:t>
            </a:r>
            <a:r>
              <a:rPr kumimoji="1" lang="zh-CN" alt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源码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1F63EE-3CD2-F44D-3986-50EB2AFEB129}"/>
              </a:ext>
            </a:extLst>
          </p:cNvPr>
          <p:cNvSpPr txBox="1"/>
          <p:nvPr/>
        </p:nvSpPr>
        <p:spPr>
          <a:xfrm>
            <a:off x="847398" y="1545021"/>
            <a:ext cx="10506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lang="zh-CN" altLang="en-US" b="0" i="0" dirty="0">
                <a:effectLst/>
                <a:latin typeface="-apple-system"/>
              </a:rPr>
              <a:t>对于步骤</a:t>
            </a:r>
            <a:r>
              <a:rPr lang="en-US" altLang="zh-CN" dirty="0">
                <a:latin typeface="-apple-system"/>
              </a:rPr>
              <a:t>1</a:t>
            </a:r>
            <a:r>
              <a:rPr lang="zh-CN" altLang="en-US" b="0" i="0" dirty="0">
                <a:effectLst/>
                <a:latin typeface="-apple-system"/>
              </a:rPr>
              <a:t>中选出来的可</a:t>
            </a:r>
            <a:r>
              <a:rPr lang="en" altLang="zh-CN" b="0" i="0" dirty="0">
                <a:effectLst/>
                <a:latin typeface="-apple-system"/>
              </a:rPr>
              <a:t>promotable</a:t>
            </a:r>
            <a:r>
              <a:rPr lang="zh-CN" altLang="en-US" b="0" i="0" dirty="0">
                <a:effectLst/>
                <a:latin typeface="-apple-system"/>
              </a:rPr>
              <a:t>的那些局部变量，扫描一次当前函数，看下哪些基本块在使用（</a:t>
            </a:r>
            <a:r>
              <a:rPr lang="en" altLang="zh-CN" b="0" i="0" dirty="0">
                <a:effectLst/>
                <a:latin typeface="-apple-system"/>
              </a:rPr>
              <a:t> LOAD </a:t>
            </a:r>
            <a:r>
              <a:rPr lang="zh-CN" altLang="en-US" b="0" i="0" dirty="0">
                <a:effectLst/>
                <a:latin typeface="-apple-system"/>
              </a:rPr>
              <a:t>）这些</a:t>
            </a:r>
            <a:r>
              <a:rPr lang="en" altLang="zh-CN" b="0" i="0" dirty="0">
                <a:effectLst/>
                <a:latin typeface="-apple-system"/>
              </a:rPr>
              <a:t>ALLOC</a:t>
            </a:r>
            <a:r>
              <a:rPr lang="zh-CN" altLang="en" b="0" i="0" dirty="0">
                <a:effectLst/>
                <a:latin typeface="-apple-system"/>
              </a:rPr>
              <a:t>，</a:t>
            </a:r>
            <a:r>
              <a:rPr lang="zh-CN" altLang="en-US" b="0" i="0" dirty="0">
                <a:effectLst/>
                <a:latin typeface="-apple-system"/>
              </a:rPr>
              <a:t>哪些基本块定义（</a:t>
            </a:r>
            <a:r>
              <a:rPr lang="en" altLang="zh-CN" b="0" i="0" dirty="0">
                <a:effectLst/>
                <a:latin typeface="-apple-system"/>
              </a:rPr>
              <a:t> STORE </a:t>
            </a:r>
            <a:r>
              <a:rPr lang="zh-CN" altLang="en-US" b="0" i="0" dirty="0">
                <a:effectLst/>
                <a:latin typeface="-apple-system"/>
              </a:rPr>
              <a:t>）了这个</a:t>
            </a:r>
            <a:r>
              <a:rPr lang="en" altLang="zh-CN" b="0" i="0" dirty="0">
                <a:effectLst/>
                <a:latin typeface="-apple-system"/>
              </a:rPr>
              <a:t>ALLOC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B8A11B-7033-2599-7293-60F70A56F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189" y="2491000"/>
            <a:ext cx="4673600" cy="3797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B44CEC-7786-8628-5072-EA84861A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12" y="2719600"/>
            <a:ext cx="4711700" cy="33401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F7A27B5-CDC6-2507-6D70-FEA3076F2986}"/>
              </a:ext>
            </a:extLst>
          </p:cNvPr>
          <p:cNvSpPr/>
          <p:nvPr/>
        </p:nvSpPr>
        <p:spPr>
          <a:xfrm>
            <a:off x="1528762" y="5877941"/>
            <a:ext cx="1728787" cy="26166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43D0F39-E710-4A0E-B12B-28AEDAA8468D}"/>
              </a:ext>
            </a:extLst>
          </p:cNvPr>
          <p:cNvSpPr/>
          <p:nvPr/>
        </p:nvSpPr>
        <p:spPr>
          <a:xfrm>
            <a:off x="7031830" y="3880072"/>
            <a:ext cx="2526508" cy="26330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C9B0AA3-8D09-CF5F-4C62-9159BA481ED2}"/>
              </a:ext>
            </a:extLst>
          </p:cNvPr>
          <p:cNvSpPr/>
          <p:nvPr/>
        </p:nvSpPr>
        <p:spPr>
          <a:xfrm>
            <a:off x="7031830" y="4311371"/>
            <a:ext cx="2526508" cy="51066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6159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3F1BE-32EE-8F34-E2F0-DE019ABC5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Mem2reg</a:t>
            </a:r>
            <a:r>
              <a:rPr kumimoji="1" lang="zh-CN" alt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源码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1F63EE-3CD2-F44D-3986-50EB2AFEB129}"/>
              </a:ext>
            </a:extLst>
          </p:cNvPr>
          <p:cNvSpPr txBox="1"/>
          <p:nvPr/>
        </p:nvSpPr>
        <p:spPr>
          <a:xfrm>
            <a:off x="847398" y="1545021"/>
            <a:ext cx="105064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在这个过程中，可以执行一些基本的优化，比如：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未使用的</a:t>
            </a:r>
            <a:r>
              <a:rPr kumimoji="1" lang="en" altLang="zh-CN" dirty="0"/>
              <a:t>ALLOC</a:t>
            </a:r>
            <a:r>
              <a:rPr kumimoji="1" lang="zh-CN" altLang="en-US" dirty="0"/>
              <a:t>变量，比如声明或定义的但没使用变量，直接删除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如果只有一个定义基本块（只有一个</a:t>
            </a:r>
            <a:r>
              <a:rPr kumimoji="1" lang="en" altLang="zh-CN" dirty="0"/>
              <a:t>STORE</a:t>
            </a:r>
            <a:r>
              <a:rPr kumimoji="1" lang="zh-CN" altLang="en-US" dirty="0"/>
              <a:t>语句，且只存在一个基本块中），那么被这个定义基本块所支配的所有</a:t>
            </a:r>
            <a:r>
              <a:rPr kumimoji="1" lang="en" altLang="zh-CN" dirty="0"/>
              <a:t>LOAD</a:t>
            </a:r>
            <a:r>
              <a:rPr kumimoji="1" lang="zh-CN" altLang="en-US" dirty="0"/>
              <a:t>都要被替换为</a:t>
            </a:r>
            <a:r>
              <a:rPr kumimoji="1" lang="en" altLang="zh-CN" dirty="0"/>
              <a:t>STORE</a:t>
            </a:r>
            <a:r>
              <a:rPr kumimoji="1" lang="zh-CN" altLang="en-US" dirty="0"/>
              <a:t>语句中的那个右值。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如果某个</a:t>
            </a:r>
            <a:r>
              <a:rPr kumimoji="1" lang="en" altLang="zh-CN" dirty="0"/>
              <a:t>ALLOC</a:t>
            </a:r>
            <a:r>
              <a:rPr kumimoji="1" lang="zh-CN" altLang="en-US" dirty="0"/>
              <a:t>出来的局部变量的读或者写都只存在一个基本块中，那么我们就没必要去遍历所有的</a:t>
            </a:r>
            <a:r>
              <a:rPr kumimoji="1" lang="en" altLang="zh-CN" dirty="0"/>
              <a:t>CFG</a:t>
            </a:r>
            <a:r>
              <a:rPr kumimoji="1" lang="zh-CN" altLang="en-US" dirty="0"/>
              <a:t>的，因为这个</a:t>
            </a:r>
            <a:r>
              <a:rPr kumimoji="1" lang="en" altLang="zh-CN" dirty="0"/>
              <a:t>store</a:t>
            </a:r>
            <a:r>
              <a:rPr kumimoji="1" lang="zh-CN" altLang="en-US" dirty="0"/>
              <a:t>语句支配了这些</a:t>
            </a:r>
            <a:r>
              <a:rPr kumimoji="1" lang="en" altLang="zh-CN" dirty="0"/>
              <a:t>LOAD</a:t>
            </a:r>
            <a:r>
              <a:rPr kumimoji="1" lang="zh-CN" altLang="en" dirty="0"/>
              <a:t>，</a:t>
            </a:r>
            <a:r>
              <a:rPr kumimoji="1" lang="zh-CN" altLang="en-US" dirty="0"/>
              <a:t>所以可以用</a:t>
            </a:r>
            <a:r>
              <a:rPr kumimoji="1" lang="en" altLang="zh-CN" dirty="0"/>
              <a:t>STORE</a:t>
            </a:r>
            <a:r>
              <a:rPr kumimoji="1" lang="zh-CN" altLang="en-US" dirty="0"/>
              <a:t>的右值直接替换使用</a:t>
            </a:r>
            <a:r>
              <a:rPr kumimoji="1" lang="en" altLang="zh-CN" dirty="0"/>
              <a:t>LOAD</a:t>
            </a:r>
            <a:r>
              <a:rPr kumimoji="1" lang="zh-CN" altLang="en-US" dirty="0"/>
              <a:t>指令的那些值。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6EA2A0-282F-ECA2-CCE0-60C3F6B47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818" y="3576346"/>
            <a:ext cx="6266363" cy="29715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45A7F03-86FE-6011-182A-65AC0C0F19CA}"/>
              </a:ext>
            </a:extLst>
          </p:cNvPr>
          <p:cNvSpPr/>
          <p:nvPr/>
        </p:nvSpPr>
        <p:spPr>
          <a:xfrm>
            <a:off x="3986213" y="4025621"/>
            <a:ext cx="1307306" cy="1963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FB808D-D9CB-15F3-FE32-E56B02935434}"/>
              </a:ext>
            </a:extLst>
          </p:cNvPr>
          <p:cNvSpPr/>
          <p:nvPr/>
        </p:nvSpPr>
        <p:spPr>
          <a:xfrm>
            <a:off x="3888581" y="5692496"/>
            <a:ext cx="1690688" cy="1963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6199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3F1BE-32EE-8F34-E2F0-DE019ABC5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Mem2reg</a:t>
            </a:r>
            <a:r>
              <a:rPr kumimoji="1" lang="zh-CN" alt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源码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1F63EE-3CD2-F44D-3986-50EB2AFEB129}"/>
              </a:ext>
            </a:extLst>
          </p:cNvPr>
          <p:cNvSpPr txBox="1"/>
          <p:nvPr/>
        </p:nvSpPr>
        <p:spPr>
          <a:xfrm>
            <a:off x="847398" y="1545021"/>
            <a:ext cx="10506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4. </a:t>
            </a:r>
            <a:r>
              <a:rPr kumimoji="1" lang="zh-CN" altLang="en-US" dirty="0"/>
              <a:t>利用支配信息，来插入</a:t>
            </a:r>
            <a:r>
              <a:rPr kumimoji="1" lang="en" altLang="zh-CN" dirty="0"/>
              <a:t>PHI</a:t>
            </a:r>
            <a:r>
              <a:rPr kumimoji="1" lang="zh-CN" altLang="en-US" dirty="0"/>
              <a:t>节点，具体做法是</a:t>
            </a:r>
            <a:r>
              <a:rPr kumimoji="1" lang="en-US" altLang="zh-CN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对于每一个经过上述步骤筛选后的</a:t>
            </a:r>
            <a:r>
              <a:rPr kumimoji="1" lang="en" altLang="zh-CN" dirty="0"/>
              <a:t>ALLOC</a:t>
            </a:r>
            <a:r>
              <a:rPr kumimoji="1" lang="zh-CN" altLang="en-US" dirty="0"/>
              <a:t>临时变量，找到一组基本块，这些基本块只使用了这个临时变量，而没有定义它，这组基本块也可能不存在。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通过</a:t>
            </a:r>
            <a:r>
              <a:rPr kumimoji="1" lang="en-US" altLang="zh-CN" dirty="0"/>
              <a:t>IDF</a:t>
            </a:r>
            <a:r>
              <a:rPr kumimoji="1" lang="zh-CN" altLang="en-US" dirty="0"/>
              <a:t>算法来求得</a:t>
            </a:r>
            <a:r>
              <a:rPr kumimoji="1" lang="en" altLang="zh-CN" dirty="0"/>
              <a:t>PHI</a:t>
            </a:r>
            <a:r>
              <a:rPr kumimoji="1" lang="zh-CN" altLang="en-US" dirty="0"/>
              <a:t>节点的插入点。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将</a:t>
            </a:r>
            <a:r>
              <a:rPr kumimoji="1" lang="en" altLang="zh-CN" dirty="0"/>
              <a:t>PHI</a:t>
            </a:r>
            <a:r>
              <a:rPr kumimoji="1" lang="zh-CN" altLang="en-US" dirty="0"/>
              <a:t>节点插入到上一步找到的那些插入点，且插在这些</a:t>
            </a:r>
            <a:r>
              <a:rPr kumimoji="1" lang="en" altLang="zh-CN" dirty="0"/>
              <a:t>BB</a:t>
            </a:r>
            <a:r>
              <a:rPr kumimoji="1" lang="zh-CN" altLang="en-US" dirty="0"/>
              <a:t>的开头。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45D513-FE91-FCAE-34E1-8C1F5D72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87674"/>
            <a:ext cx="4970142" cy="176107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F8DF3E7-4703-72AB-3D90-E8F73BCCBD20}"/>
              </a:ext>
            </a:extLst>
          </p:cNvPr>
          <p:cNvSpPr txBox="1"/>
          <p:nvPr/>
        </p:nvSpPr>
        <p:spPr>
          <a:xfrm>
            <a:off x="847398" y="6303863"/>
            <a:ext cx="6790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hlinkClick r:id="rId4"/>
              </a:rPr>
              <a:t>A linear time algorithm for placing </a:t>
            </a:r>
            <a:r>
              <a:rPr lang="el-GR" altLang="zh-CN" dirty="0">
                <a:hlinkClick r:id="rId4"/>
              </a:rPr>
              <a:t>φ-</a:t>
            </a:r>
            <a:r>
              <a:rPr lang="en" altLang="zh-CN" dirty="0">
                <a:hlinkClick r:id="rId4"/>
              </a:rPr>
              <a:t>nodes | Semantic Scholar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CE5D00-9C51-C56E-0C28-DF0BADC07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536" y="3206622"/>
            <a:ext cx="5261264" cy="265846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356608B-BA42-AD59-9294-742B090B52E9}"/>
              </a:ext>
            </a:extLst>
          </p:cNvPr>
          <p:cNvSpPr/>
          <p:nvPr/>
        </p:nvSpPr>
        <p:spPr>
          <a:xfrm>
            <a:off x="6522244" y="4668211"/>
            <a:ext cx="4831556" cy="77532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395B9D-8F19-D5D6-81FA-C8EEF962D37E}"/>
              </a:ext>
            </a:extLst>
          </p:cNvPr>
          <p:cNvSpPr/>
          <p:nvPr/>
        </p:nvSpPr>
        <p:spPr>
          <a:xfrm>
            <a:off x="1269043" y="4584539"/>
            <a:ext cx="1945645" cy="15176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4976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3F1BE-32EE-8F34-E2F0-DE019ABC5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Mem2reg</a:t>
            </a:r>
            <a:r>
              <a:rPr kumimoji="1" lang="zh-CN" alt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源码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1F63EE-3CD2-F44D-3986-50EB2AFEB129}"/>
              </a:ext>
            </a:extLst>
          </p:cNvPr>
          <p:cNvSpPr txBox="1"/>
          <p:nvPr/>
        </p:nvSpPr>
        <p:spPr>
          <a:xfrm>
            <a:off x="847398" y="1385157"/>
            <a:ext cx="10506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获取</a:t>
            </a:r>
            <a:r>
              <a:rPr kumimoji="1" lang="en-US" altLang="zh-CN" dirty="0" err="1"/>
              <a:t>incomingval</a:t>
            </a:r>
            <a:r>
              <a:rPr kumimoji="1" lang="zh-CN" altLang="en-US" dirty="0"/>
              <a:t>对插入的</a:t>
            </a:r>
            <a:r>
              <a:rPr kumimoji="1" lang="en" altLang="zh-CN" dirty="0"/>
              <a:t>Phi</a:t>
            </a:r>
            <a:r>
              <a:rPr kumimoji="1" lang="zh-CN" altLang="en-US" dirty="0"/>
              <a:t>函数设置输入参数，同时进行重命名操作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3365D3-BA22-4FD5-C10B-725C4787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1" y="1914353"/>
            <a:ext cx="4396264" cy="475884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85415CA-616E-27FB-3F02-5CDF9BFD61CD}"/>
              </a:ext>
            </a:extLst>
          </p:cNvPr>
          <p:cNvSpPr/>
          <p:nvPr/>
        </p:nvSpPr>
        <p:spPr>
          <a:xfrm>
            <a:off x="1856118" y="2231871"/>
            <a:ext cx="2555245" cy="12827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7FF1A7-CA21-D102-1FD6-B053FFFAF2E5}"/>
              </a:ext>
            </a:extLst>
          </p:cNvPr>
          <p:cNvSpPr/>
          <p:nvPr/>
        </p:nvSpPr>
        <p:spPr>
          <a:xfrm>
            <a:off x="2008519" y="3146299"/>
            <a:ext cx="1834434" cy="12827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93435D3-1337-4D86-C96F-249920EBD7FB}"/>
              </a:ext>
            </a:extLst>
          </p:cNvPr>
          <p:cNvSpPr/>
          <p:nvPr/>
        </p:nvSpPr>
        <p:spPr>
          <a:xfrm>
            <a:off x="1856117" y="4369590"/>
            <a:ext cx="2728239" cy="12827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A1B44F4-AA10-1A27-2B96-1D727908F986}"/>
              </a:ext>
            </a:extLst>
          </p:cNvPr>
          <p:cNvSpPr/>
          <p:nvPr/>
        </p:nvSpPr>
        <p:spPr>
          <a:xfrm>
            <a:off x="2008517" y="5665671"/>
            <a:ext cx="2168067" cy="22850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B38F5AE-4401-1CB7-4680-6AF344BFF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537" y="1818160"/>
            <a:ext cx="4049697" cy="485503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E7A86FD-720C-E581-FDE1-4117DD2E65C3}"/>
              </a:ext>
            </a:extLst>
          </p:cNvPr>
          <p:cNvSpPr/>
          <p:nvPr/>
        </p:nvSpPr>
        <p:spPr>
          <a:xfrm>
            <a:off x="6489197" y="1901408"/>
            <a:ext cx="2555245" cy="12827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1D5A9CC-A836-BF55-2A09-DB7FA9DBB4EE}"/>
              </a:ext>
            </a:extLst>
          </p:cNvPr>
          <p:cNvSpPr/>
          <p:nvPr/>
        </p:nvSpPr>
        <p:spPr>
          <a:xfrm>
            <a:off x="6685021" y="4507028"/>
            <a:ext cx="2485105" cy="3693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2466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3F1BE-32EE-8F34-E2F0-DE019ABC5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Mem2reg</a:t>
            </a:r>
            <a:r>
              <a:rPr kumimoji="1" lang="zh-CN" alt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源码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1F63EE-3CD2-F44D-3986-50EB2AFEB129}"/>
              </a:ext>
            </a:extLst>
          </p:cNvPr>
          <p:cNvSpPr txBox="1"/>
          <p:nvPr/>
        </p:nvSpPr>
        <p:spPr>
          <a:xfrm>
            <a:off x="847398" y="1385157"/>
            <a:ext cx="10506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依然是</a:t>
            </a:r>
            <a:r>
              <a:rPr kumimoji="1" lang="en-US" altLang="zh-CN" dirty="0" err="1"/>
              <a:t>undef</a:t>
            </a:r>
            <a:r>
              <a:rPr kumimoji="1" lang="zh-CN" altLang="en-US" dirty="0"/>
              <a:t>或者</a:t>
            </a:r>
            <a:r>
              <a:rPr kumimoji="1" lang="en-US" altLang="zh-CN" dirty="0" err="1"/>
              <a:t>incomingval</a:t>
            </a:r>
            <a:r>
              <a:rPr kumimoji="1" lang="zh-CN" altLang="en-US" dirty="0"/>
              <a:t>相同的</a:t>
            </a:r>
            <a:r>
              <a:rPr kumimoji="1" lang="en-US" altLang="zh-CN" dirty="0"/>
              <a:t>phi</a:t>
            </a:r>
            <a:r>
              <a:rPr kumimoji="1" lang="zh-CN" altLang="en-US" dirty="0"/>
              <a:t>节点进行简化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0C20876-ABCD-5880-71FE-031135F7F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0" y="2332421"/>
            <a:ext cx="49022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33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FA4D26-9992-C95A-14C7-CA7529B8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Pass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4BABE5-12F3-F806-3527-0EE78C899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死代码消除</a:t>
            </a:r>
            <a:endParaRPr kumimoji="1" lang="en-US" altLang="zh-CN" dirty="0"/>
          </a:p>
          <a:p>
            <a:r>
              <a:rPr kumimoji="1" lang="zh-CN" altLang="en-US" dirty="0"/>
              <a:t>常量折叠</a:t>
            </a:r>
            <a:endParaRPr kumimoji="1" lang="en-US" altLang="zh-CN" dirty="0"/>
          </a:p>
          <a:p>
            <a:r>
              <a:rPr kumimoji="1" lang="zh-CN" altLang="en-US" dirty="0"/>
              <a:t>删除公共子表达式</a:t>
            </a:r>
            <a:endParaRPr kumimoji="1" lang="en-US" altLang="zh-CN" dirty="0"/>
          </a:p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29668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D5BB1-772B-5F06-EEDB-84748A16B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Next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BFA3F4-8230-408C-D18E-4B5CBE761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LLVM Backend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代码转换</a:t>
            </a:r>
            <a:r>
              <a:rPr kumimoji="1" lang="en-US" altLang="zh-CN" dirty="0"/>
              <a:t>-&gt; </a:t>
            </a:r>
            <a:r>
              <a:rPr kumimoji="1" lang="zh-CN" altLang="en-US" dirty="0"/>
              <a:t>图  </a:t>
            </a:r>
            <a:r>
              <a:rPr kumimoji="1" lang="en-US" altLang="zh-CN" dirty="0"/>
              <a:t>&lt;- pass</a:t>
            </a:r>
            <a:r>
              <a:rPr kumimoji="1" lang="zh-CN" altLang="en-US"/>
              <a:t>优化</a:t>
            </a:r>
            <a:r>
              <a:rPr kumimoji="1" lang="en-US" altLang="zh-CN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8661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84B5B9-728B-D32D-5028-3FBEFE8E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Dump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954F403-E633-CD8E-3F45-2B3BD0182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700" y="1842294"/>
            <a:ext cx="7340600" cy="431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950F654-7EBC-F555-140D-5B638F44525A}"/>
              </a:ext>
            </a:extLst>
          </p:cNvPr>
          <p:cNvSpPr txBox="1"/>
          <p:nvPr/>
        </p:nvSpPr>
        <p:spPr>
          <a:xfrm>
            <a:off x="394252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hlinkClick r:id="rId3"/>
              </a:rPr>
              <a:t>clang: clang Namespace Reference (llvm.org)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954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0E34EC-6084-5D7D-3CFC-BBBA7C1F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AST Dump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60D525C-62B3-58F4-89E3-2D51F0B77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3621"/>
            <a:ext cx="10515600" cy="353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11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FD2A2F-39A8-0BC2-2763-CDC076591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Clang++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E1D0CCA-F482-F2BA-E5FF-92670054E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39" y="2583596"/>
            <a:ext cx="11882122" cy="8454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FE1C00-0A13-6BF6-2587-6BAEBD9ED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135" y="5308090"/>
            <a:ext cx="7914479" cy="27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90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2978F7-E8B6-992A-E18C-06218B0BD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 IR </a:t>
            </a:r>
            <a:r>
              <a:rPr kumimoji="1" lang="en-US" altLang="zh-CN" dirty="0" err="1"/>
              <a:t>main.cpp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E64BDAA-CFCD-FB0E-51CF-3FC6D2E36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325354"/>
            <a:ext cx="9909313" cy="546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93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8F73A-87D0-99C4-588E-D601CDBB3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 IR </a:t>
            </a:r>
            <a:r>
              <a:rPr kumimoji="1" lang="en-US" altLang="zh-CN" dirty="0" err="1"/>
              <a:t>main.cpp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F8A639B-50EF-F2C7-E9AF-C0EB516CC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63236"/>
            <a:ext cx="10515600" cy="147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79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13648</TotalTime>
  <Words>2284</Words>
  <Application>Microsoft Macintosh PowerPoint</Application>
  <PresentationFormat>宽屏</PresentationFormat>
  <Paragraphs>212</Paragraphs>
  <Slides>49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6" baseType="lpstr">
      <vt:lpstr>-apple-system</vt:lpstr>
      <vt:lpstr>等线</vt:lpstr>
      <vt:lpstr>等线 Light</vt:lpstr>
      <vt:lpstr>Arial</vt:lpstr>
      <vt:lpstr>Helvetica Neue</vt:lpstr>
      <vt:lpstr>Lato</vt:lpstr>
      <vt:lpstr>Office 主题​​</vt:lpstr>
      <vt:lpstr>LLVM IR Optimization</vt:lpstr>
      <vt:lpstr>代码版本</vt:lpstr>
      <vt:lpstr>AST Class</vt:lpstr>
      <vt:lpstr>用例</vt:lpstr>
      <vt:lpstr>AST Dump</vt:lpstr>
      <vt:lpstr>AST Dump</vt:lpstr>
      <vt:lpstr>Clang++</vt:lpstr>
      <vt:lpstr>LLVM IR main.cpp</vt:lpstr>
      <vt:lpstr>LLVM IR main.cpp</vt:lpstr>
      <vt:lpstr>LLVM IR sum.cpp</vt:lpstr>
      <vt:lpstr>IR Optimization</vt:lpstr>
      <vt:lpstr>IR Optimization</vt:lpstr>
      <vt:lpstr>什么是Pass？</vt:lpstr>
      <vt:lpstr>用了哪些pass？</vt:lpstr>
      <vt:lpstr>LLVM Pass</vt:lpstr>
      <vt:lpstr>指定Pass</vt:lpstr>
      <vt:lpstr>Pass依赖关系</vt:lpstr>
      <vt:lpstr>Pass依赖关系</vt:lpstr>
      <vt:lpstr>Pass API</vt:lpstr>
      <vt:lpstr>LLVM Pass API</vt:lpstr>
      <vt:lpstr>实现自己的Pass</vt:lpstr>
      <vt:lpstr>Pass Manager</vt:lpstr>
      <vt:lpstr>Legacy Pass Manager</vt:lpstr>
      <vt:lpstr>Legacy Pass Manager</vt:lpstr>
      <vt:lpstr>Pass Manager</vt:lpstr>
      <vt:lpstr>Pass Manager</vt:lpstr>
      <vt:lpstr>Pass Manager</vt:lpstr>
      <vt:lpstr>Pass</vt:lpstr>
      <vt:lpstr>Mem2reg</vt:lpstr>
      <vt:lpstr>Mem2reg</vt:lpstr>
      <vt:lpstr>Mem2reg</vt:lpstr>
      <vt:lpstr>Mem2reg</vt:lpstr>
      <vt:lpstr>Mem2reg</vt:lpstr>
      <vt:lpstr>Mem2reg</vt:lpstr>
      <vt:lpstr>Dominate</vt:lpstr>
      <vt:lpstr>Dominate Frontier</vt:lpstr>
      <vt:lpstr>Mem2reg算法</vt:lpstr>
      <vt:lpstr>Mem2reg算法</vt:lpstr>
      <vt:lpstr>Mem2reg算法</vt:lpstr>
      <vt:lpstr>Mem2reg源码</vt:lpstr>
      <vt:lpstr>Mem2reg伪代码</vt:lpstr>
      <vt:lpstr>Mem2reg源码</vt:lpstr>
      <vt:lpstr>Mem2reg源码</vt:lpstr>
      <vt:lpstr>Mem2reg源码</vt:lpstr>
      <vt:lpstr>Mem2reg源码</vt:lpstr>
      <vt:lpstr>Mem2reg源码</vt:lpstr>
      <vt:lpstr>Mem2reg源码</vt:lpstr>
      <vt:lpstr>Other Pass</vt:lpstr>
      <vt:lpstr>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LLVM Pass</dc:title>
  <dc:creator>张 君宇</dc:creator>
  <cp:lastModifiedBy>张 君宇</cp:lastModifiedBy>
  <cp:revision>1</cp:revision>
  <dcterms:created xsi:type="dcterms:W3CDTF">2024-02-18T02:51:05Z</dcterms:created>
  <dcterms:modified xsi:type="dcterms:W3CDTF">2024-03-28T12:38:16Z</dcterms:modified>
</cp:coreProperties>
</file>